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668" y="72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5236201" y="3851920"/>
            <a:ext cx="785087" cy="369332"/>
          </a:xfrm>
          <a:prstGeom prst="rect">
            <a:avLst/>
          </a:prstGeom>
          <a:noFill/>
        </p:spPr>
        <p:txBody>
          <a:bodyPr wrap="square" rtlCol="0">
            <a:spAutoFit/>
          </a:bodyPr>
          <a:lstStyle/>
          <a:p>
            <a:r>
              <a:rPr lang="es-ES_tradnl" dirty="0" err="1" smtClean="0"/>
              <a:t>from</a:t>
            </a:r>
            <a:r>
              <a:rPr lang="es-ES_tradnl" dirty="0" smtClean="0"/>
              <a:t> </a:t>
            </a:r>
            <a:endParaRPr lang="es-ES" dirty="0"/>
          </a:p>
        </p:txBody>
      </p:sp>
      <p:sp>
        <p:nvSpPr>
          <p:cNvPr id="9" name="8 CuadroTexto"/>
          <p:cNvSpPr txBox="1"/>
          <p:nvPr/>
        </p:nvSpPr>
        <p:spPr>
          <a:xfrm>
            <a:off x="5236201" y="6228184"/>
            <a:ext cx="1001111" cy="369332"/>
          </a:xfrm>
          <a:prstGeom prst="rect">
            <a:avLst/>
          </a:prstGeom>
          <a:noFill/>
        </p:spPr>
        <p:txBody>
          <a:bodyPr wrap="square" rtlCol="0">
            <a:spAutoFit/>
          </a:bodyPr>
          <a:lstStyle/>
          <a:p>
            <a:r>
              <a:rPr lang="es-ES_tradnl" dirty="0" err="1" smtClean="0"/>
              <a:t>down</a:t>
            </a:r>
            <a:endParaRPr lang="es-ES" dirty="0"/>
          </a:p>
        </p:txBody>
      </p:sp>
      <p:sp>
        <p:nvSpPr>
          <p:cNvPr id="10" name="9 CuadroTexto"/>
          <p:cNvSpPr txBox="1"/>
          <p:nvPr/>
        </p:nvSpPr>
        <p:spPr>
          <a:xfrm>
            <a:off x="3868049" y="7308304"/>
            <a:ext cx="929103" cy="369332"/>
          </a:xfrm>
          <a:prstGeom prst="rect">
            <a:avLst/>
          </a:prstGeom>
          <a:noFill/>
        </p:spPr>
        <p:txBody>
          <a:bodyPr wrap="square" rtlCol="0">
            <a:spAutoFit/>
          </a:bodyPr>
          <a:lstStyle/>
          <a:p>
            <a:r>
              <a:rPr lang="es-ES_tradnl" dirty="0" err="1" smtClean="0"/>
              <a:t>Out</a:t>
            </a:r>
            <a:r>
              <a:rPr lang="es-ES_tradnl" dirty="0" smtClean="0"/>
              <a:t> of </a:t>
            </a:r>
            <a:endParaRPr lang="es-ES" dirty="0"/>
          </a:p>
        </p:txBody>
      </p:sp>
      <p:sp>
        <p:nvSpPr>
          <p:cNvPr id="11" name="10 CuadroTexto"/>
          <p:cNvSpPr txBox="1"/>
          <p:nvPr/>
        </p:nvSpPr>
        <p:spPr>
          <a:xfrm>
            <a:off x="2204864" y="3707904"/>
            <a:ext cx="1015113" cy="369332"/>
          </a:xfrm>
          <a:prstGeom prst="rect">
            <a:avLst/>
          </a:prstGeom>
          <a:noFill/>
        </p:spPr>
        <p:txBody>
          <a:bodyPr wrap="square" rtlCol="0">
            <a:spAutoFit/>
          </a:bodyPr>
          <a:lstStyle/>
          <a:p>
            <a:r>
              <a:rPr lang="es-ES_tradnl" dirty="0" err="1" smtClean="0"/>
              <a:t>Around</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811292"/>
            <a:ext cx="6429396" cy="2800767"/>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dirty="0" smtClean="0"/>
              <a:t>_</a:t>
            </a:r>
            <a:r>
              <a:rPr lang="en-US" sz="1600" dirty="0" smtClean="0">
                <a:solidFill>
                  <a:schemeClr val="tx2">
                    <a:lumMod val="60000"/>
                    <a:lumOff val="40000"/>
                  </a:schemeClr>
                </a:solidFill>
              </a:rPr>
              <a:t>post office  </a:t>
            </a:r>
            <a:endParaRPr lang="en-US" sz="1600" dirty="0" smtClean="0">
              <a:solidFill>
                <a:schemeClr val="tx2">
                  <a:lumMod val="60000"/>
                  <a:lumOff val="40000"/>
                </a:schemeClr>
              </a:solidFill>
            </a:endParaRPr>
          </a:p>
          <a:p>
            <a:pPr marL="342900" indent="-342900"/>
            <a:r>
              <a:rPr lang="en-US" sz="1600" dirty="0" smtClean="0"/>
              <a:t> </a:t>
            </a:r>
            <a:r>
              <a:rPr lang="en-US" sz="1600" dirty="0"/>
              <a:t>B. Go straight on. Go past the traffic lights. You will see a shop on the right. Go past that and it’s on the right next to the shop.  </a:t>
            </a:r>
            <a:r>
              <a:rPr lang="en-US" sz="1600" dirty="0" smtClean="0">
                <a:solidFill>
                  <a:schemeClr val="tx2">
                    <a:lumMod val="60000"/>
                    <a:lumOff val="40000"/>
                  </a:schemeClr>
                </a:solidFill>
              </a:rPr>
              <a:t>Underground station__</a:t>
            </a:r>
            <a:endParaRPr lang="en-US" sz="1600" dirty="0" smtClean="0">
              <a:solidFill>
                <a:schemeClr val="tx2">
                  <a:lumMod val="60000"/>
                  <a:lumOff val="40000"/>
                </a:schemeClr>
              </a:solidFill>
            </a:endParaRPr>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dirty="0" smtClean="0"/>
              <a:t>_</a:t>
            </a:r>
            <a:r>
              <a:rPr lang="en-US" sz="1600" dirty="0" smtClean="0">
                <a:solidFill>
                  <a:schemeClr val="tx2">
                    <a:lumMod val="60000"/>
                    <a:lumOff val="40000"/>
                  </a:schemeClr>
                </a:solidFill>
              </a:rPr>
              <a:t>cinema</a:t>
            </a:r>
            <a:r>
              <a:rPr lang="en-US" sz="1600" dirty="0" smtClean="0"/>
              <a:t> __</a:t>
            </a:r>
            <a:endParaRPr lang="en-US" sz="1600"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__</a:t>
            </a:r>
            <a:r>
              <a:rPr lang="en-US" sz="1600" dirty="0" smtClean="0">
                <a:solidFill>
                  <a:schemeClr val="tx2">
                    <a:lumMod val="60000"/>
                    <a:lumOff val="40000"/>
                  </a:schemeClr>
                </a:solidFill>
              </a:rPr>
              <a:t>bus station</a:t>
            </a:r>
            <a:r>
              <a:rPr lang="en-US" sz="1600" dirty="0" smtClean="0"/>
              <a:t>__</a:t>
            </a:r>
            <a:endParaRPr lang="es-ES" sz="1600" dirty="0"/>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B0F0"/>
                </a:solidFill>
                <a:effectLst/>
                <a:cs typeface="Arial" pitchFamily="34" charset="0"/>
              </a:rPr>
              <a:t>Fire</a:t>
            </a:r>
            <a:r>
              <a:rPr kumimoji="0" lang="es-ES" sz="1400" b="0" i="0" u="none" strike="noStrike" cap="none" normalizeH="0" baseline="0" dirty="0" smtClean="0">
                <a:ln>
                  <a:noFill/>
                </a:ln>
                <a:solidFill>
                  <a:srgbClr val="00B0F0"/>
                </a:solidFill>
                <a:effectLst/>
                <a:cs typeface="Arial" pitchFamily="34" charset="0"/>
              </a:rPr>
              <a:t> </a:t>
            </a:r>
            <a:r>
              <a:rPr kumimoji="0" lang="es-ES" sz="1400" b="0" i="0" u="none" strike="noStrike" cap="none" normalizeH="0" baseline="0" dirty="0" err="1" smtClean="0">
                <a:ln>
                  <a:noFill/>
                </a:ln>
                <a:solidFill>
                  <a:srgbClr val="00B0F0"/>
                </a:solidFill>
                <a:effectLst/>
                <a:cs typeface="Arial" pitchFamily="34" charset="0"/>
              </a:rPr>
              <a:t>Station</a:t>
            </a:r>
            <a:endParaRPr kumimoji="0" lang="es-ES" sz="1400" b="0" i="0" u="none" strike="noStrike" cap="none" normalizeH="0" baseline="0" dirty="0" smtClean="0">
              <a:ln>
                <a:noFill/>
              </a:ln>
              <a:solidFill>
                <a:srgbClr val="00B0F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B0F0"/>
                </a:solidFill>
                <a:effectLst/>
                <a:cs typeface="Arial" pitchFamily="34" charset="0"/>
              </a:rPr>
              <a:t>Bakery</a:t>
            </a:r>
            <a:endParaRPr kumimoji="0" lang="es-ES" sz="1400" b="0" i="0" u="none" strike="noStrike" cap="none" normalizeH="0" baseline="0" dirty="0" smtClean="0">
              <a:ln>
                <a:noFill/>
              </a:ln>
              <a:solidFill>
                <a:srgbClr val="00B0F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B0F0"/>
                </a:solidFill>
                <a:effectLst/>
                <a:cs typeface="Arial" pitchFamily="34" charset="0"/>
              </a:rPr>
              <a:t>City </a:t>
            </a:r>
            <a:r>
              <a:rPr kumimoji="0" lang="es-ES" sz="1400" b="0" i="0" u="none" strike="noStrike" cap="none" normalizeH="0" baseline="0" dirty="0" err="1" smtClean="0">
                <a:ln>
                  <a:noFill/>
                </a:ln>
                <a:solidFill>
                  <a:srgbClr val="00B0F0"/>
                </a:solidFill>
                <a:effectLst/>
                <a:cs typeface="Arial" pitchFamily="34" charset="0"/>
              </a:rPr>
              <a:t>Middle</a:t>
            </a:r>
            <a:r>
              <a:rPr kumimoji="0" lang="es-ES" sz="1400" b="0" i="0" u="none" strike="noStrike" cap="none" normalizeH="0" baseline="0" dirty="0" smtClean="0">
                <a:ln>
                  <a:noFill/>
                </a:ln>
                <a:solidFill>
                  <a:srgbClr val="00B0F0"/>
                </a:solidFill>
                <a:effectLst/>
                <a:cs typeface="Arial" pitchFamily="34" charset="0"/>
              </a:rPr>
              <a:t> </a:t>
            </a:r>
            <a:r>
              <a:rPr kumimoji="0" lang="es-ES" sz="1400" b="0" i="0" u="none" strike="noStrike" cap="none" normalizeH="0" baseline="0" dirty="0" err="1" smtClean="0">
                <a:ln>
                  <a:noFill/>
                </a:ln>
                <a:solidFill>
                  <a:srgbClr val="00B0F0"/>
                </a:solidFill>
                <a:effectLst/>
                <a:cs typeface="Arial" pitchFamily="34" charset="0"/>
              </a:rPr>
              <a:t>School</a:t>
            </a:r>
            <a:endParaRPr kumimoji="0" lang="es-ES" sz="1400" b="0" i="0" u="none" strike="noStrike" cap="none" normalizeH="0" baseline="0" dirty="0" smtClean="0">
              <a:ln>
                <a:noFill/>
              </a:ln>
              <a:solidFill>
                <a:srgbClr val="00B0F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9</cp:revision>
  <dcterms:created xsi:type="dcterms:W3CDTF">2016-04-25T15:01:16Z</dcterms:created>
  <dcterms:modified xsi:type="dcterms:W3CDTF">2016-04-26T18:28:27Z</dcterms:modified>
</cp:coreProperties>
</file>