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1290" y="224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01/01/2004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01/01/2004</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2348880" y="3779912"/>
            <a:ext cx="871097" cy="369332"/>
          </a:xfrm>
          <a:prstGeom prst="rect">
            <a:avLst/>
          </a:prstGeom>
          <a:noFill/>
        </p:spPr>
        <p:txBody>
          <a:bodyPr wrap="square" rtlCol="0">
            <a:spAutoFit/>
          </a:bodyPr>
          <a:lstStyle/>
          <a:p>
            <a:r>
              <a:rPr lang="es-ES_tradnl" dirty="0" err="1" smtClean="0"/>
              <a:t>around</a:t>
            </a:r>
            <a:endParaRPr lang="es-ES" dirty="0"/>
          </a:p>
        </p:txBody>
      </p:sp>
      <p:sp>
        <p:nvSpPr>
          <p:cNvPr id="9" name="8 CuadroTexto"/>
          <p:cNvSpPr txBox="1"/>
          <p:nvPr/>
        </p:nvSpPr>
        <p:spPr>
          <a:xfrm>
            <a:off x="5157192" y="3707904"/>
            <a:ext cx="1008112" cy="369332"/>
          </a:xfrm>
          <a:prstGeom prst="rect">
            <a:avLst/>
          </a:prstGeom>
          <a:noFill/>
        </p:spPr>
        <p:txBody>
          <a:bodyPr wrap="square" rtlCol="0">
            <a:spAutoFit/>
          </a:bodyPr>
          <a:lstStyle/>
          <a:p>
            <a:r>
              <a:rPr lang="es-ES_tradnl" dirty="0" err="1" smtClean="0"/>
              <a:t>From</a:t>
            </a:r>
            <a:r>
              <a:rPr lang="es-ES_tradnl" dirty="0" smtClean="0"/>
              <a:t> </a:t>
            </a:r>
            <a:endParaRPr lang="es-ES" dirty="0"/>
          </a:p>
        </p:txBody>
      </p:sp>
      <p:sp>
        <p:nvSpPr>
          <p:cNvPr id="10" name="9 CuadroTexto"/>
          <p:cNvSpPr txBox="1"/>
          <p:nvPr/>
        </p:nvSpPr>
        <p:spPr>
          <a:xfrm>
            <a:off x="3868049" y="7308304"/>
            <a:ext cx="785087" cy="369332"/>
          </a:xfrm>
          <a:prstGeom prst="rect">
            <a:avLst/>
          </a:prstGeom>
          <a:noFill/>
        </p:spPr>
        <p:txBody>
          <a:bodyPr wrap="square" rtlCol="0">
            <a:spAutoFit/>
          </a:bodyPr>
          <a:lstStyle/>
          <a:p>
            <a:r>
              <a:rPr lang="es-ES_tradnl" dirty="0" err="1" smtClean="0"/>
              <a:t>Out</a:t>
            </a:r>
            <a:r>
              <a:rPr lang="es-ES_tradnl" dirty="0" smtClean="0"/>
              <a:t> of </a:t>
            </a:r>
            <a:endParaRPr lang="es-ES" dirty="0"/>
          </a:p>
        </p:txBody>
      </p:sp>
      <p:sp>
        <p:nvSpPr>
          <p:cNvPr id="11" name="10 CuadroTexto"/>
          <p:cNvSpPr txBox="1"/>
          <p:nvPr/>
        </p:nvSpPr>
        <p:spPr>
          <a:xfrm>
            <a:off x="5301208" y="6300192"/>
            <a:ext cx="792088" cy="369332"/>
          </a:xfrm>
          <a:prstGeom prst="rect">
            <a:avLst/>
          </a:prstGeom>
          <a:noFill/>
        </p:spPr>
        <p:txBody>
          <a:bodyPr wrap="square" rtlCol="0">
            <a:spAutoFit/>
          </a:bodyPr>
          <a:lstStyle/>
          <a:p>
            <a:r>
              <a:rPr lang="es-ES_tradnl" dirty="0" smtClean="0"/>
              <a:t>Down </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293209"/>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a:t>
            </a:r>
            <a:r>
              <a:rPr lang="en-US" sz="1600" b="1" dirty="0" smtClean="0"/>
              <a:t>post office___ </a:t>
            </a:r>
            <a:endParaRPr lang="en-US" sz="1600" b="1"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a:t>
            </a:r>
            <a:r>
              <a:rPr lang="en-US" sz="1600" b="1" dirty="0" smtClean="0"/>
              <a:t>underground station __</a:t>
            </a:r>
            <a:endParaRPr lang="en-US" sz="1600" b="1" dirty="0" smtClean="0"/>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a:t>
            </a:r>
            <a:r>
              <a:rPr lang="en-US" sz="1600" b="1" dirty="0" smtClean="0"/>
              <a:t>cinema_</a:t>
            </a:r>
            <a:r>
              <a:rPr lang="en-US" sz="1600" dirty="0" smtClean="0"/>
              <a:t>__</a:t>
            </a:r>
            <a:endParaRPr lang="en-US" sz="1600"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a:t>
            </a:r>
            <a:r>
              <a:rPr lang="en-US" sz="1600" b="1" dirty="0" smtClean="0"/>
              <a:t>bus station </a:t>
            </a:r>
            <a:r>
              <a:rPr lang="en-US" sz="1600" dirty="0" smtClean="0"/>
              <a:t>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a:t>
            </a:r>
            <a:r>
              <a:rPr kumimoji="0" lang="es-ES" sz="1400" b="1" i="0" u="none" strike="noStrike" cap="none" normalizeH="0" baseline="0" dirty="0" err="1" smtClean="0">
                <a:ln>
                  <a:noFill/>
                </a:ln>
                <a:solidFill>
                  <a:srgbClr val="000000"/>
                </a:solidFill>
                <a:effectLst/>
                <a:cs typeface="Arial" pitchFamily="34" charset="0"/>
              </a:rPr>
              <a:t>fire</a:t>
            </a:r>
            <a:r>
              <a:rPr kumimoji="0" lang="es-ES" sz="1400" b="1"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err="1" smtClean="0">
                <a:ln>
                  <a:noFill/>
                </a:ln>
                <a:solidFill>
                  <a:srgbClr val="000000"/>
                </a:solidFill>
                <a:effectLst/>
                <a:cs typeface="Arial" pitchFamily="34" charset="0"/>
              </a:rPr>
              <a:t>station</a:t>
            </a:r>
            <a:r>
              <a:rPr kumimoji="0" lang="es-ES" sz="1400" b="1" i="0" u="none" strike="noStrike" cap="none" normalizeH="0" baseline="0" dirty="0" smtClean="0">
                <a:ln>
                  <a:noFill/>
                </a:ln>
                <a:solidFill>
                  <a:srgbClr val="000000"/>
                </a:solidFill>
                <a:effectLst/>
                <a:cs typeface="Arial" pitchFamily="34" charset="0"/>
              </a:rPr>
              <a:t>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a:t>
            </a:r>
            <a:r>
              <a:rPr kumimoji="0" lang="es-ES" sz="1400" b="1" i="0" u="none" strike="noStrike" cap="none" normalizeH="0" baseline="0" dirty="0" err="1" smtClean="0">
                <a:ln>
                  <a:noFill/>
                </a:ln>
                <a:solidFill>
                  <a:srgbClr val="000000"/>
                </a:solidFill>
                <a:effectLst/>
                <a:cs typeface="Arial" pitchFamily="34" charset="0"/>
              </a:rPr>
              <a:t>fire</a:t>
            </a:r>
            <a:r>
              <a:rPr kumimoji="0" lang="es-ES" sz="1400" b="1"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err="1" smtClean="0">
                <a:ln>
                  <a:noFill/>
                </a:ln>
                <a:solidFill>
                  <a:srgbClr val="000000"/>
                </a:solidFill>
                <a:effectLst/>
                <a:cs typeface="Arial" pitchFamily="34" charset="0"/>
              </a:rPr>
              <a:t>station</a:t>
            </a:r>
            <a:r>
              <a:rPr kumimoji="0" lang="es-ES" sz="1400" b="1"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a:t>
            </a:r>
            <a:r>
              <a:rPr kumimoji="0" lang="es-ES" sz="1400" b="1" i="0" u="none" strike="noStrike" cap="none" normalizeH="0" baseline="0" dirty="0" err="1" smtClean="0">
                <a:ln>
                  <a:noFill/>
                </a:ln>
                <a:solidFill>
                  <a:srgbClr val="000000"/>
                </a:solidFill>
                <a:effectLst/>
                <a:cs typeface="Arial" pitchFamily="34" charset="0"/>
              </a:rPr>
              <a:t>bakery</a:t>
            </a:r>
            <a:r>
              <a:rPr kumimoji="0" lang="es-ES" sz="1400" b="1" i="0" u="none" strike="noStrike" cap="none" normalizeH="0" baseline="0" dirty="0" smtClean="0">
                <a:ln>
                  <a:noFill/>
                </a:ln>
                <a:solidFill>
                  <a:srgbClr val="000000"/>
                </a:solidFill>
                <a:effectLst/>
                <a:cs typeface="Arial" pitchFamily="34" charset="0"/>
              </a:rPr>
              <a:t>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a:t>
            </a:r>
            <a:r>
              <a:rPr kumimoji="0" lang="es-ES" sz="1400" b="1" i="0" u="none" strike="noStrike" cap="none" normalizeH="0" baseline="0" dirty="0" err="1" smtClean="0">
                <a:ln>
                  <a:noFill/>
                </a:ln>
                <a:solidFill>
                  <a:srgbClr val="000000"/>
                </a:solidFill>
                <a:effectLst/>
                <a:cs typeface="Arial" pitchFamily="34" charset="0"/>
              </a:rPr>
              <a:t>bakery</a:t>
            </a:r>
            <a:r>
              <a:rPr kumimoji="0" lang="es-ES" sz="1400" b="1" i="0" u="none" strike="noStrike" cap="none" normalizeH="0" baseline="0" dirty="0" smtClean="0">
                <a:ln>
                  <a:noFill/>
                </a:ln>
                <a:solidFill>
                  <a:srgbClr val="000000"/>
                </a:solidFill>
                <a:effectLst/>
                <a:cs typeface="Arial" pitchFamily="34" charset="0"/>
              </a:rPr>
              <a:t> 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a:t>
            </a:r>
            <a:r>
              <a:rPr kumimoji="0" lang="es-ES" sz="1400" b="1" i="0" u="none" strike="noStrike" cap="none" normalizeH="0" baseline="0" dirty="0" err="1" smtClean="0">
                <a:ln>
                  <a:noFill/>
                </a:ln>
                <a:solidFill>
                  <a:srgbClr val="000000"/>
                </a:solidFill>
                <a:effectLst/>
                <a:cs typeface="Arial" pitchFamily="34" charset="0"/>
              </a:rPr>
              <a:t>city</a:t>
            </a:r>
            <a:r>
              <a:rPr kumimoji="0" lang="es-ES" sz="1400" b="1"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err="1" smtClean="0">
                <a:ln>
                  <a:noFill/>
                </a:ln>
                <a:solidFill>
                  <a:srgbClr val="000000"/>
                </a:solidFill>
                <a:effectLst/>
                <a:cs typeface="Arial" pitchFamily="34" charset="0"/>
              </a:rPr>
              <a:t>middle</a:t>
            </a:r>
            <a:r>
              <a:rPr kumimoji="0" lang="es-ES" sz="1400" b="1"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err="1" smtClean="0">
                <a:ln>
                  <a:noFill/>
                </a:ln>
                <a:solidFill>
                  <a:srgbClr val="000000"/>
                </a:solidFill>
                <a:effectLst/>
                <a:cs typeface="Arial" pitchFamily="34" charset="0"/>
              </a:rPr>
              <a:t>school</a:t>
            </a:r>
            <a:r>
              <a:rPr kumimoji="0" lang="es-ES" sz="1400" b="1" i="0" u="none" strike="noStrike" cap="none" normalizeH="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___</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90</Words>
  <Application>Microsoft Office PowerPoint</Application>
  <PresentationFormat>Presentación en pantalla (4:3)</PresentationFormat>
  <Paragraphs>31</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9</cp:revision>
  <dcterms:created xsi:type="dcterms:W3CDTF">2016-04-25T15:01:16Z</dcterms:created>
  <dcterms:modified xsi:type="dcterms:W3CDTF">2004-01-01T06:54:37Z</dcterms:modified>
</cp:coreProperties>
</file>