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2052" y="6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26/04/2016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2348880" y="3707904"/>
            <a:ext cx="871097" cy="369332"/>
          </a:xfrm>
          <a:prstGeom prst="rect">
            <a:avLst/>
          </a:prstGeom>
          <a:noFill/>
        </p:spPr>
        <p:txBody>
          <a:bodyPr wrap="square" rtlCol="0">
            <a:spAutoFit/>
          </a:bodyPr>
          <a:lstStyle/>
          <a:p>
            <a:r>
              <a:rPr lang="es-ES_tradnl" dirty="0" err="1" smtClean="0"/>
              <a:t>around</a:t>
            </a:r>
            <a:endParaRPr lang="es-ES" dirty="0"/>
          </a:p>
        </p:txBody>
      </p:sp>
      <p:sp>
        <p:nvSpPr>
          <p:cNvPr id="9" name="8 CuadroTexto"/>
          <p:cNvSpPr txBox="1"/>
          <p:nvPr/>
        </p:nvSpPr>
        <p:spPr>
          <a:xfrm>
            <a:off x="5236201" y="6300192"/>
            <a:ext cx="1073119" cy="369332"/>
          </a:xfrm>
          <a:prstGeom prst="rect">
            <a:avLst/>
          </a:prstGeom>
          <a:noFill/>
        </p:spPr>
        <p:txBody>
          <a:bodyPr wrap="square" rtlCol="0">
            <a:spAutoFit/>
          </a:bodyPr>
          <a:lstStyle/>
          <a:p>
            <a:r>
              <a:rPr lang="es-ES_tradnl" dirty="0" err="1" smtClean="0"/>
              <a:t>down</a:t>
            </a:r>
            <a:endParaRPr lang="es-ES" dirty="0"/>
          </a:p>
        </p:txBody>
      </p:sp>
      <p:sp>
        <p:nvSpPr>
          <p:cNvPr id="10" name="9 CuadroTexto"/>
          <p:cNvSpPr txBox="1"/>
          <p:nvPr/>
        </p:nvSpPr>
        <p:spPr>
          <a:xfrm>
            <a:off x="5236201" y="3707904"/>
            <a:ext cx="785087" cy="369332"/>
          </a:xfrm>
          <a:prstGeom prst="rect">
            <a:avLst/>
          </a:prstGeom>
          <a:noFill/>
        </p:spPr>
        <p:txBody>
          <a:bodyPr wrap="square" rtlCol="0">
            <a:spAutoFit/>
          </a:bodyPr>
          <a:lstStyle/>
          <a:p>
            <a:r>
              <a:rPr lang="es-ES_tradnl" dirty="0" err="1" smtClean="0"/>
              <a:t>from</a:t>
            </a:r>
            <a:endParaRPr lang="es-ES" dirty="0"/>
          </a:p>
        </p:txBody>
      </p:sp>
      <p:sp>
        <p:nvSpPr>
          <p:cNvPr id="11" name="10 CuadroTexto"/>
          <p:cNvSpPr txBox="1"/>
          <p:nvPr/>
        </p:nvSpPr>
        <p:spPr>
          <a:xfrm>
            <a:off x="3868049" y="7308304"/>
            <a:ext cx="785087" cy="369332"/>
          </a:xfrm>
          <a:prstGeom prst="rect">
            <a:avLst/>
          </a:prstGeom>
          <a:noFill/>
        </p:spPr>
        <p:txBody>
          <a:bodyPr wrap="square" rtlCol="0">
            <a:spAutoFit/>
          </a:bodyPr>
          <a:lstStyle/>
          <a:p>
            <a:r>
              <a:rPr lang="es-ES_tradnl" dirty="0" err="1" smtClean="0"/>
              <a:t>Out</a:t>
            </a:r>
            <a:r>
              <a:rPr lang="es-ES_tradnl" dirty="0" smtClean="0"/>
              <a:t> of</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______________</a:t>
            </a:r>
            <a:endParaRPr lang="en-US" sz="1600" dirty="0" smtClean="0"/>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____________</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__________________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321659" y="633027"/>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2 CuadroTexto"/>
          <p:cNvSpPr txBox="1"/>
          <p:nvPr/>
        </p:nvSpPr>
        <p:spPr>
          <a:xfrm>
            <a:off x="1052736" y="6300192"/>
            <a:ext cx="1224136" cy="369332"/>
          </a:xfrm>
          <a:prstGeom prst="rect">
            <a:avLst/>
          </a:prstGeom>
          <a:noFill/>
        </p:spPr>
        <p:txBody>
          <a:bodyPr wrap="square" rtlCol="0">
            <a:spAutoFit/>
          </a:bodyPr>
          <a:lstStyle/>
          <a:p>
            <a:r>
              <a:rPr lang="es-ES_tradnl" dirty="0" smtClean="0"/>
              <a:t>Post office</a:t>
            </a:r>
            <a:endParaRPr lang="es-ES" dirty="0"/>
          </a:p>
        </p:txBody>
      </p:sp>
      <p:sp>
        <p:nvSpPr>
          <p:cNvPr id="5" name="4 CuadroTexto"/>
          <p:cNvSpPr txBox="1"/>
          <p:nvPr/>
        </p:nvSpPr>
        <p:spPr>
          <a:xfrm>
            <a:off x="4553744" y="6699232"/>
            <a:ext cx="2304256" cy="369332"/>
          </a:xfrm>
          <a:prstGeom prst="rect">
            <a:avLst/>
          </a:prstGeom>
          <a:noFill/>
        </p:spPr>
        <p:txBody>
          <a:bodyPr wrap="square" rtlCol="0">
            <a:spAutoFit/>
          </a:bodyPr>
          <a:lstStyle/>
          <a:p>
            <a:r>
              <a:rPr lang="es-ES_tradnl" dirty="0" err="1" smtClean="0"/>
              <a:t>Underground</a:t>
            </a:r>
            <a:r>
              <a:rPr lang="es-ES_tradnl" dirty="0" smtClean="0"/>
              <a:t> </a:t>
            </a:r>
            <a:r>
              <a:rPr lang="es-ES_tradnl" dirty="0" err="1" smtClean="0"/>
              <a:t>station</a:t>
            </a:r>
            <a:endParaRPr lang="es-ES" dirty="0"/>
          </a:p>
        </p:txBody>
      </p:sp>
      <p:sp>
        <p:nvSpPr>
          <p:cNvPr id="6" name="5 CuadroTexto"/>
          <p:cNvSpPr txBox="1"/>
          <p:nvPr/>
        </p:nvSpPr>
        <p:spPr>
          <a:xfrm>
            <a:off x="1412776" y="7740352"/>
            <a:ext cx="1078968" cy="369332"/>
          </a:xfrm>
          <a:prstGeom prst="rect">
            <a:avLst/>
          </a:prstGeom>
          <a:noFill/>
        </p:spPr>
        <p:txBody>
          <a:bodyPr wrap="square" rtlCol="0">
            <a:spAutoFit/>
          </a:bodyPr>
          <a:lstStyle/>
          <a:p>
            <a:r>
              <a:rPr lang="es-ES_tradnl" dirty="0" smtClean="0"/>
              <a:t>cinema</a:t>
            </a:r>
            <a:endParaRPr lang="es-ES" dirty="0"/>
          </a:p>
        </p:txBody>
      </p:sp>
      <p:sp>
        <p:nvSpPr>
          <p:cNvPr id="7" name="6 CuadroTexto"/>
          <p:cNvSpPr txBox="1"/>
          <p:nvPr/>
        </p:nvSpPr>
        <p:spPr>
          <a:xfrm>
            <a:off x="2996952" y="8478078"/>
            <a:ext cx="2160240" cy="369332"/>
          </a:xfrm>
          <a:prstGeom prst="rect">
            <a:avLst/>
          </a:prstGeom>
          <a:noFill/>
        </p:spPr>
        <p:txBody>
          <a:bodyPr wrap="square" rtlCol="0">
            <a:spAutoFit/>
          </a:bodyPr>
          <a:lstStyle/>
          <a:p>
            <a:r>
              <a:rPr lang="es-ES_tradnl" dirty="0" smtClean="0"/>
              <a:t>Bus </a:t>
            </a:r>
            <a:r>
              <a:rPr lang="es-ES_tradnl" dirty="0" err="1" smtClean="0"/>
              <a:t>station</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2" name="1 Elipse"/>
          <p:cNvSpPr/>
          <p:nvPr/>
        </p:nvSpPr>
        <p:spPr>
          <a:xfrm>
            <a:off x="81670" y="7308304"/>
            <a:ext cx="82705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Elipse"/>
          <p:cNvSpPr/>
          <p:nvPr/>
        </p:nvSpPr>
        <p:spPr>
          <a:xfrm>
            <a:off x="81670" y="5364088"/>
            <a:ext cx="118709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Elipse"/>
          <p:cNvSpPr/>
          <p:nvPr/>
        </p:nvSpPr>
        <p:spPr>
          <a:xfrm>
            <a:off x="81670" y="8748464"/>
            <a:ext cx="1835162" cy="3241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97</Words>
  <Application>Microsoft Office PowerPoint</Application>
  <PresentationFormat>Presentación en pantalla (4:3)</PresentationFormat>
  <Paragraphs>35</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12</cp:revision>
  <dcterms:created xsi:type="dcterms:W3CDTF">2016-04-25T15:01:16Z</dcterms:created>
  <dcterms:modified xsi:type="dcterms:W3CDTF">2016-04-26T18:35:29Z</dcterms:modified>
</cp:coreProperties>
</file>