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082" y="4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29/04/2016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5236201" y="6268612"/>
            <a:ext cx="929103" cy="369332"/>
          </a:xfrm>
          <a:prstGeom prst="rect">
            <a:avLst/>
          </a:prstGeom>
          <a:noFill/>
        </p:spPr>
        <p:txBody>
          <a:bodyPr wrap="square" rtlCol="0">
            <a:spAutoFit/>
          </a:bodyPr>
          <a:lstStyle/>
          <a:p>
            <a:r>
              <a:rPr lang="es-MX" b="1" dirty="0" err="1" smtClean="0"/>
              <a:t>down</a:t>
            </a:r>
            <a:endParaRPr lang="en-US" b="1" dirty="0"/>
          </a:p>
        </p:txBody>
      </p:sp>
      <p:sp>
        <p:nvSpPr>
          <p:cNvPr id="9" name="8 CuadroTexto"/>
          <p:cNvSpPr txBox="1"/>
          <p:nvPr/>
        </p:nvSpPr>
        <p:spPr>
          <a:xfrm>
            <a:off x="2348880" y="3779912"/>
            <a:ext cx="1096675" cy="369332"/>
          </a:xfrm>
          <a:prstGeom prst="rect">
            <a:avLst/>
          </a:prstGeom>
          <a:noFill/>
        </p:spPr>
        <p:txBody>
          <a:bodyPr wrap="square" rtlCol="0">
            <a:spAutoFit/>
          </a:bodyPr>
          <a:lstStyle/>
          <a:p>
            <a:r>
              <a:rPr lang="es-MX" b="1" dirty="0" err="1" smtClean="0"/>
              <a:t>around</a:t>
            </a:r>
            <a:endParaRPr lang="en-US" b="1" dirty="0"/>
          </a:p>
        </p:txBody>
      </p:sp>
      <p:sp>
        <p:nvSpPr>
          <p:cNvPr id="10" name="9 CuadroTexto"/>
          <p:cNvSpPr txBox="1"/>
          <p:nvPr/>
        </p:nvSpPr>
        <p:spPr>
          <a:xfrm>
            <a:off x="3868049" y="7308304"/>
            <a:ext cx="929103" cy="369332"/>
          </a:xfrm>
          <a:prstGeom prst="rect">
            <a:avLst/>
          </a:prstGeom>
          <a:noFill/>
        </p:spPr>
        <p:txBody>
          <a:bodyPr wrap="square" rtlCol="0">
            <a:spAutoFit/>
          </a:bodyPr>
          <a:lstStyle/>
          <a:p>
            <a:r>
              <a:rPr lang="es-MX" b="1" dirty="0" err="1"/>
              <a:t>o</a:t>
            </a:r>
            <a:r>
              <a:rPr lang="es-MX" b="1" dirty="0" err="1" smtClean="0"/>
              <a:t>ut</a:t>
            </a:r>
            <a:r>
              <a:rPr lang="es-MX" b="1" dirty="0" smtClean="0"/>
              <a:t> of</a:t>
            </a:r>
            <a:endParaRPr lang="en-US" b="1" dirty="0"/>
          </a:p>
        </p:txBody>
      </p:sp>
      <p:sp>
        <p:nvSpPr>
          <p:cNvPr id="11" name="10 CuadroTexto"/>
          <p:cNvSpPr txBox="1"/>
          <p:nvPr/>
        </p:nvSpPr>
        <p:spPr>
          <a:xfrm>
            <a:off x="5236201" y="3779912"/>
            <a:ext cx="929103" cy="369332"/>
          </a:xfrm>
          <a:prstGeom prst="rect">
            <a:avLst/>
          </a:prstGeom>
          <a:noFill/>
        </p:spPr>
        <p:txBody>
          <a:bodyPr wrap="square" rtlCol="0">
            <a:spAutoFit/>
          </a:bodyPr>
          <a:lstStyle/>
          <a:p>
            <a:r>
              <a:rPr lang="es-MX" b="1" dirty="0" err="1" smtClean="0"/>
              <a:t>from</a:t>
            </a:r>
            <a:endParaRPr lang="en-US" b="1"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t>_______________</a:t>
            </a: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____________</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__________________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2 CuadroTexto"/>
          <p:cNvSpPr txBox="1"/>
          <p:nvPr/>
        </p:nvSpPr>
        <p:spPr>
          <a:xfrm>
            <a:off x="1124744" y="6262646"/>
            <a:ext cx="1656184" cy="338554"/>
          </a:xfrm>
          <a:prstGeom prst="rect">
            <a:avLst/>
          </a:prstGeom>
          <a:noFill/>
        </p:spPr>
        <p:txBody>
          <a:bodyPr wrap="square" rtlCol="0">
            <a:spAutoFit/>
          </a:bodyPr>
          <a:lstStyle/>
          <a:p>
            <a:r>
              <a:rPr lang="es-MX" sz="1600" b="1" dirty="0" smtClean="0"/>
              <a:t>Post Office </a:t>
            </a:r>
            <a:endParaRPr lang="en-US" sz="1600" b="1" dirty="0"/>
          </a:p>
        </p:txBody>
      </p:sp>
      <p:sp>
        <p:nvSpPr>
          <p:cNvPr id="5" name="4 CuadroTexto"/>
          <p:cNvSpPr txBox="1"/>
          <p:nvPr/>
        </p:nvSpPr>
        <p:spPr>
          <a:xfrm>
            <a:off x="4653914" y="6725614"/>
            <a:ext cx="2494036" cy="338554"/>
          </a:xfrm>
          <a:prstGeom prst="rect">
            <a:avLst/>
          </a:prstGeom>
          <a:noFill/>
        </p:spPr>
        <p:txBody>
          <a:bodyPr wrap="square" rtlCol="0">
            <a:spAutoFit/>
          </a:bodyPr>
          <a:lstStyle/>
          <a:p>
            <a:r>
              <a:rPr lang="es-MX" sz="1600" b="1" dirty="0" err="1" smtClean="0"/>
              <a:t>Underground</a:t>
            </a:r>
            <a:r>
              <a:rPr lang="es-MX" sz="1600" b="1" dirty="0" smtClean="0"/>
              <a:t> </a:t>
            </a:r>
            <a:r>
              <a:rPr lang="es-MX" sz="1600" b="1" dirty="0" err="1" smtClean="0"/>
              <a:t>station</a:t>
            </a:r>
            <a:endParaRPr lang="en-US" sz="1600" b="1" dirty="0"/>
          </a:p>
        </p:txBody>
      </p:sp>
      <p:sp>
        <p:nvSpPr>
          <p:cNvPr id="6" name="5 CuadroTexto"/>
          <p:cNvSpPr txBox="1"/>
          <p:nvPr/>
        </p:nvSpPr>
        <p:spPr>
          <a:xfrm>
            <a:off x="1430729" y="7740352"/>
            <a:ext cx="4032448" cy="338554"/>
          </a:xfrm>
          <a:prstGeom prst="rect">
            <a:avLst/>
          </a:prstGeom>
          <a:noFill/>
        </p:spPr>
        <p:txBody>
          <a:bodyPr wrap="square" rtlCol="0">
            <a:spAutoFit/>
          </a:bodyPr>
          <a:lstStyle/>
          <a:p>
            <a:r>
              <a:rPr lang="es-MX" sz="1600" b="1" dirty="0"/>
              <a:t>C</a:t>
            </a:r>
            <a:r>
              <a:rPr lang="es-MX" sz="1600" b="1" dirty="0" smtClean="0"/>
              <a:t>inema</a:t>
            </a:r>
            <a:endParaRPr lang="en-US" sz="1600" b="1" dirty="0"/>
          </a:p>
        </p:txBody>
      </p:sp>
      <p:sp>
        <p:nvSpPr>
          <p:cNvPr id="7" name="6 CuadroTexto"/>
          <p:cNvSpPr txBox="1"/>
          <p:nvPr/>
        </p:nvSpPr>
        <p:spPr>
          <a:xfrm>
            <a:off x="3140968" y="8463011"/>
            <a:ext cx="1826444" cy="338554"/>
          </a:xfrm>
          <a:prstGeom prst="rect">
            <a:avLst/>
          </a:prstGeom>
          <a:noFill/>
        </p:spPr>
        <p:txBody>
          <a:bodyPr wrap="square" rtlCol="0">
            <a:spAutoFit/>
          </a:bodyPr>
          <a:lstStyle/>
          <a:p>
            <a:r>
              <a:rPr lang="es-MX" sz="1600" b="1" dirty="0" smtClean="0"/>
              <a:t>Bus </a:t>
            </a:r>
            <a:r>
              <a:rPr lang="es-MX" sz="1600" b="1" dirty="0" err="1" smtClean="0"/>
              <a:t>station</a:t>
            </a:r>
            <a:r>
              <a:rPr lang="es-MX" sz="1600" b="1" dirty="0" smtClean="0"/>
              <a:t> </a:t>
            </a:r>
            <a:endParaRPr lang="en-US" sz="1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7605464"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effectLst/>
                <a:cs typeface="Arial" pitchFamily="34" charset="0"/>
              </a:rPr>
              <a:t> </a:t>
            </a:r>
            <a:r>
              <a:rPr kumimoji="0" lang="es-ES" sz="1400" b="1" i="0" u="none" strike="noStrike" cap="none" normalizeH="0" baseline="0" dirty="0" smtClean="0">
                <a:ln>
                  <a:noFill/>
                </a:ln>
                <a:effectLst/>
                <a:cs typeface="Arial" pitchFamily="34" charset="0"/>
              </a:rPr>
              <a:t>_________________</a:t>
            </a:r>
            <a:r>
              <a:rPr kumimoji="0" lang="es-ES" sz="1400" b="0" i="0" u="none" strike="noStrike" cap="none" normalizeH="0" baseline="0" dirty="0" smtClean="0">
                <a:ln>
                  <a:noFill/>
                </a:ln>
                <a:effectLst/>
                <a:cs typeface="Arial" pitchFamily="34" charset="0"/>
              </a:rPr>
              <a:t>. Do </a:t>
            </a:r>
            <a:r>
              <a:rPr kumimoji="0" lang="es-ES" sz="1400" b="0" i="0" u="none" strike="noStrike" cap="none" normalizeH="0" baseline="0" dirty="0" err="1" smtClean="0">
                <a:ln>
                  <a:noFill/>
                </a:ln>
                <a:effectLst/>
                <a:cs typeface="Arial" pitchFamily="34" charset="0"/>
              </a:rPr>
              <a:t>you</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know</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where</a:t>
            </a:r>
            <a:r>
              <a:rPr kumimoji="0" lang="es-ES" sz="1400" b="0" i="0" u="none" strike="noStrike" cap="none" normalizeH="0" baseline="0" dirty="0" smtClean="0">
                <a:ln>
                  <a:noFill/>
                </a:ln>
                <a:effectLst/>
                <a:cs typeface="Arial" pitchFamily="34" charset="0"/>
              </a:rPr>
              <a:t> I </a:t>
            </a:r>
            <a:r>
              <a:rPr kumimoji="0" lang="es-ES" sz="1400" b="0" i="0" u="none" strike="noStrike" cap="none" normalizeH="0" baseline="0" dirty="0" err="1" smtClean="0">
                <a:ln>
                  <a:noFill/>
                </a:ln>
                <a:effectLst/>
                <a:cs typeface="Arial" pitchFamily="34" charset="0"/>
              </a:rPr>
              <a:t>could</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find</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it</a:t>
            </a:r>
            <a:r>
              <a:rPr kumimoji="0" lang="es-ES" sz="1400" b="0" i="0" u="none" strike="noStrike" cap="none" normalizeH="0" baseline="0" dirty="0" smtClean="0">
                <a:ln>
                  <a:noFill/>
                </a:ln>
                <a:effectLst/>
                <a:cs typeface="Arial" pitchFamily="34" charset="0"/>
              </a:rPr>
              <a:t>?</a:t>
            </a:r>
            <a:br>
              <a:rPr kumimoji="0" lang="es-ES" sz="1400" b="0" i="0" u="none" strike="noStrike" cap="none" normalizeH="0" baseline="0" dirty="0" smtClean="0">
                <a:ln>
                  <a:noFill/>
                </a:ln>
                <a:effectLst/>
                <a:cs typeface="Arial" pitchFamily="34" charset="0"/>
              </a:rPr>
            </a:br>
            <a:r>
              <a:rPr kumimoji="0" lang="es-ES" sz="1400" b="0" i="0" u="none" strike="noStrike" cap="none" normalizeH="0" baseline="0" dirty="0" smtClean="0">
                <a:ln>
                  <a:noFill/>
                </a:ln>
                <a:effectLst/>
                <a:cs typeface="Arial" pitchFamily="34" charset="0"/>
              </a:rPr>
              <a:t>Yes. </a:t>
            </a:r>
            <a:r>
              <a:rPr kumimoji="0" lang="es-ES" sz="1400" b="0" i="0" u="none" strike="noStrike" cap="none" normalizeH="0" baseline="0" dirty="0" err="1" smtClean="0">
                <a:ln>
                  <a:noFill/>
                </a:ln>
                <a:effectLst/>
                <a:cs typeface="Arial" pitchFamily="34" charset="0"/>
              </a:rPr>
              <a:t>The</a:t>
            </a:r>
            <a:r>
              <a:rPr kumimoji="0" lang="es-ES" sz="1400" b="0" i="0" u="none" strike="noStrike" cap="none" normalizeH="0" baseline="0" dirty="0" smtClean="0">
                <a:ln>
                  <a:noFill/>
                </a:ln>
                <a:effectLst/>
                <a:cs typeface="Arial" pitchFamily="34" charset="0"/>
              </a:rPr>
              <a:t>______________ </a:t>
            </a:r>
            <a:r>
              <a:rPr kumimoji="0" lang="es-ES" sz="1400" b="0" i="0" u="none" strike="noStrike" cap="none" normalizeH="0" baseline="0" dirty="0" err="1" smtClean="0">
                <a:ln>
                  <a:noFill/>
                </a:ln>
                <a:effectLst/>
                <a:cs typeface="Arial" pitchFamily="34" charset="0"/>
              </a:rPr>
              <a:t>is</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on</a:t>
            </a:r>
            <a:r>
              <a:rPr kumimoji="0" lang="es-ES" sz="1400" b="0" i="0" u="none" strike="noStrike" cap="none" normalizeH="0" baseline="0" dirty="0" smtClean="0">
                <a:ln>
                  <a:noFill/>
                </a:ln>
                <a:effectLst/>
                <a:cs typeface="Arial" pitchFamily="34" charset="0"/>
              </a:rPr>
              <a:t> Short </a:t>
            </a:r>
            <a:r>
              <a:rPr kumimoji="0" lang="es-ES" sz="1400" b="0" i="0" u="none" strike="noStrike" cap="none" normalizeH="0" baseline="0" dirty="0" err="1" smtClean="0">
                <a:ln>
                  <a:noFill/>
                </a:ln>
                <a:effectLst/>
                <a:cs typeface="Arial" pitchFamily="34" charset="0"/>
              </a:rPr>
              <a:t>Avenue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across</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the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street</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from</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the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library</a:t>
            </a:r>
            <a:r>
              <a:rPr kumimoji="0" lang="es-ES" sz="1400" b="0" i="0" u="none" strike="noStrike" cap="none" normalizeH="0" baseline="0" dirty="0" smtClean="0">
                <a:ln>
                  <a:noFill/>
                </a:ln>
                <a:effectLst/>
                <a:cs typeface="Arial" pitchFamily="34" charset="0"/>
              </a:rPr>
              <a:t>.</a:t>
            </a:r>
            <a:endParaRPr kumimoji="0" lang="es-ES" sz="1200" b="0" i="0" u="none" strike="noStrike" cap="none" normalizeH="0" baseline="0" dirty="0" smtClean="0">
              <a:ln>
                <a:noFill/>
              </a:ln>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Grocery</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Store</a:t>
            </a:r>
            <a:endParaRPr kumimoji="0" lang="es-ES" sz="1400" b="0" i="0" u="none" strike="noStrike" cap="none" normalizeH="0" baseline="0" dirty="0" smtClean="0">
              <a:ln>
                <a:noFill/>
              </a:ln>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Fire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Station</a:t>
            </a:r>
            <a:endParaRPr kumimoji="0" lang="es-ES" sz="1400" b="0" i="0" u="none" strike="noStrike" cap="none" normalizeH="0" baseline="0" dirty="0" smtClean="0">
              <a:ln>
                <a:noFill/>
              </a:ln>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Bakery</a:t>
            </a:r>
            <a:endParaRPr kumimoji="0" lang="es-ES" sz="1400" b="0" i="0" u="none" strike="noStrike" cap="none" normalizeH="0" baseline="0" dirty="0" smtClean="0">
              <a:ln>
                <a:noFill/>
              </a:ln>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cs typeface="Arial" pitchFamily="34" charset="0"/>
            </a:endParaRPr>
          </a:p>
          <a:p>
            <a:pPr lvl="0" fontAlgn="base">
              <a:spcBef>
                <a:spcPct val="0"/>
              </a:spcBef>
              <a:spcAft>
                <a:spcPct val="0"/>
              </a:spcAft>
            </a:pPr>
            <a:r>
              <a:rPr kumimoji="0" lang="es-ES" sz="1400" b="0" i="0" u="none" strike="noStrike" cap="none" normalizeH="0" baseline="0" dirty="0" smtClean="0">
                <a:ln>
                  <a:noFill/>
                </a:ln>
                <a:effectLst/>
                <a:cs typeface="Arial" pitchFamily="34" charset="0"/>
              </a:rPr>
              <a:t>2.- </a:t>
            </a:r>
            <a:r>
              <a:rPr kumimoji="0" lang="es-ES" sz="1400" b="0" i="0" u="none" strike="noStrike" cap="none" normalizeH="0" baseline="0" dirty="0" err="1" smtClean="0">
                <a:ln>
                  <a:noFill/>
                </a:ln>
                <a:effectLst/>
                <a:cs typeface="Arial" pitchFamily="34" charset="0"/>
              </a:rPr>
              <a:t>Hello</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Could</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you</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tell</a:t>
            </a:r>
            <a:r>
              <a:rPr kumimoji="0" lang="es-ES" sz="1400" b="0" i="0" u="none" strike="noStrike" cap="none" normalizeH="0" baseline="0" dirty="0" smtClean="0">
                <a:ln>
                  <a:noFill/>
                </a:ln>
                <a:effectLst/>
                <a:cs typeface="Arial" pitchFamily="34" charset="0"/>
              </a:rPr>
              <a:t> me </a:t>
            </a:r>
            <a:r>
              <a:rPr kumimoji="0" lang="es-ES" sz="1400" b="0" i="0" u="none" strike="noStrike" cap="none" normalizeH="0" baseline="0" dirty="0" err="1" smtClean="0">
                <a:ln>
                  <a:noFill/>
                </a:ln>
                <a:effectLst/>
                <a:cs typeface="Arial" pitchFamily="34" charset="0"/>
              </a:rPr>
              <a:t>where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the</a:t>
            </a:r>
            <a:r>
              <a:rPr kumimoji="0" lang="es-ES" sz="1400" b="0" i="0" u="none" strike="noStrike" cap="none" normalizeH="0" baseline="0" dirty="0" smtClean="0">
                <a:ln>
                  <a:noFill/>
                </a:ln>
                <a:effectLst/>
                <a:cs typeface="Arial" pitchFamily="34" charset="0"/>
              </a:rPr>
              <a:t> </a:t>
            </a:r>
            <a:r>
              <a:rPr kumimoji="0" lang="es-ES" sz="1400" b="1" i="0" u="none" strike="noStrike" cap="none" normalizeH="0" baseline="0" dirty="0" smtClean="0">
                <a:ln>
                  <a:noFill/>
                </a:ln>
                <a:effectLst/>
                <a:cs typeface="Arial" pitchFamily="34" charset="0"/>
              </a:rPr>
              <a:t>______________</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is</a:t>
            </a:r>
            <a:r>
              <a:rPr kumimoji="0" lang="es-ES" sz="1400" b="0" i="0" u="none" strike="noStrike" cap="none" normalizeH="0" baseline="0" dirty="0" smtClean="0">
                <a:ln>
                  <a:noFill/>
                </a:ln>
                <a:effectLst/>
                <a:cs typeface="Arial" pitchFamily="34" charset="0"/>
              </a:rPr>
              <a:t>?</a:t>
            </a:r>
            <a:br>
              <a:rPr kumimoji="0" lang="es-ES" sz="1400" b="0" i="0" u="none" strike="noStrike" cap="none" normalizeH="0" baseline="0" dirty="0" smtClean="0">
                <a:ln>
                  <a:noFill/>
                </a:ln>
                <a:effectLst/>
                <a:cs typeface="Arial" pitchFamily="34" charset="0"/>
              </a:rPr>
            </a:br>
            <a:r>
              <a:rPr lang="es-ES" sz="1400" dirty="0">
                <a:cs typeface="Arial" pitchFamily="34" charset="0"/>
              </a:rPr>
              <a:t>Y</a:t>
            </a:r>
            <a:r>
              <a:rPr kumimoji="0" lang="es-ES" sz="1400" b="0" i="0" u="none" strike="noStrike" cap="none" normalizeH="0" baseline="0" dirty="0" smtClean="0">
                <a:ln>
                  <a:noFill/>
                </a:ln>
                <a:effectLst/>
                <a:cs typeface="Arial" pitchFamily="34" charset="0"/>
              </a:rPr>
              <a:t>es, </a:t>
            </a:r>
            <a:r>
              <a:rPr kumimoji="0" lang="es-ES" sz="1400" b="0" i="0" u="none" strike="noStrike" cap="none" normalizeH="0" baseline="0" dirty="0" err="1" smtClean="0">
                <a:ln>
                  <a:noFill/>
                </a:ln>
                <a:effectLst/>
                <a:cs typeface="Arial" pitchFamily="34" charset="0"/>
              </a:rPr>
              <a:t>the</a:t>
            </a:r>
            <a:r>
              <a:rPr kumimoji="0" lang="es-ES" sz="1400" b="0" i="0" u="none" strike="noStrike" cap="none" normalizeH="0" baseline="0" dirty="0" smtClean="0">
                <a:ln>
                  <a:noFill/>
                </a:ln>
                <a:effectLst/>
                <a:cs typeface="Arial" pitchFamily="34" charset="0"/>
              </a:rPr>
              <a:t> </a:t>
            </a:r>
            <a:r>
              <a:rPr kumimoji="0" lang="es-ES" sz="1400" b="1" i="0" u="none" strike="noStrike" cap="none" normalizeH="0" baseline="0" dirty="0" smtClean="0">
                <a:ln>
                  <a:noFill/>
                </a:ln>
                <a:effectLst/>
                <a:cs typeface="Arial" pitchFamily="34" charset="0"/>
              </a:rPr>
              <a:t>__________</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is</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across</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the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street</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from</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the</a:t>
            </a:r>
            <a:r>
              <a:rPr kumimoji="0" lang="es-ES" sz="1400" b="0" i="0" u="none" strike="noStrike" cap="none" normalizeH="0" baseline="0" dirty="0" smtClean="0">
                <a:ln>
                  <a:noFill/>
                </a:ln>
                <a:effectLst/>
                <a:cs typeface="Arial" pitchFamily="34" charset="0"/>
              </a:rPr>
              <a:t> City Park and </a:t>
            </a:r>
            <a:r>
              <a:rPr kumimoji="0" lang="es-ES" sz="1400" b="0" i="0" u="none" strike="noStrike" cap="none" normalizeH="0" baseline="0" dirty="0" err="1" smtClean="0">
                <a:ln>
                  <a:noFill/>
                </a:ln>
                <a:effectLst/>
                <a:cs typeface="Arial" pitchFamily="34" charset="0"/>
              </a:rPr>
              <a:t>next</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to</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the</a:t>
            </a:r>
            <a:r>
              <a:rPr kumimoji="0" lang="es-ES" sz="1400" b="0" i="0" u="none" strike="noStrike" cap="none" normalizeH="0" baseline="0" dirty="0" smtClean="0">
                <a:ln>
                  <a:noFill/>
                </a:ln>
                <a:effectLst/>
                <a:cs typeface="Arial" pitchFamily="34" charset="0"/>
              </a:rPr>
              <a:t> City </a:t>
            </a:r>
            <a:r>
              <a:rPr kumimoji="0" lang="es-ES" sz="1400" b="0" i="0" u="none" strike="noStrike" cap="none" normalizeH="0" baseline="0" dirty="0" err="1" smtClean="0">
                <a:ln>
                  <a:noFill/>
                </a:ln>
                <a:effectLst/>
                <a:cs typeface="Arial" pitchFamily="34" charset="0"/>
              </a:rPr>
              <a:t>Clinic</a:t>
            </a:r>
            <a:r>
              <a:rPr kumimoji="0" lang="es-ES" sz="1400" b="0" i="0" u="none" strike="noStrike" cap="none" normalizeH="0" baseline="0" dirty="0" smtClean="0">
                <a:ln>
                  <a:noFill/>
                </a:ln>
                <a:effectLst/>
                <a:cs typeface="Arial" pitchFamily="34" charset="0"/>
              </a:rPr>
              <a:t>.</a:t>
            </a:r>
            <a:endParaRPr kumimoji="0" lang="es-ES" sz="900" b="0" i="0" u="none" strike="noStrike" cap="none" normalizeH="0" baseline="0" dirty="0" smtClean="0">
              <a:ln>
                <a:noFill/>
              </a:ln>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Day</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Care</a:t>
            </a:r>
            <a:r>
              <a:rPr kumimoji="0" lang="es-ES" sz="1400" b="0" i="0" u="none" strike="noStrike" cap="none" normalizeH="0" baseline="0" dirty="0" smtClean="0">
                <a:ln>
                  <a:noFill/>
                </a:ln>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Grocery</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Store</a:t>
            </a:r>
            <a:endParaRPr kumimoji="0" lang="es-ES" sz="1400" b="0" i="0" u="none" strike="noStrike" cap="none" normalizeH="0" baseline="0" dirty="0" smtClean="0">
              <a:ln>
                <a:noFill/>
              </a:ln>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effectLst/>
                <a:cs typeface="Arial" pitchFamily="34" charset="0"/>
              </a:rPr>
              <a:t>  City </a:t>
            </a:r>
            <a:r>
              <a:rPr kumimoji="0" lang="es-ES" sz="1400" b="0" i="0" u="none" strike="noStrike" cap="none" normalizeH="0" baseline="0" dirty="0" err="1" smtClean="0">
                <a:ln>
                  <a:noFill/>
                </a:ln>
                <a:effectLst/>
                <a:cs typeface="Arial" pitchFamily="34" charset="0"/>
              </a:rPr>
              <a:t>Middle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School</a:t>
            </a:r>
            <a:endParaRPr kumimoji="0" lang="es-ES" sz="1400" b="0" i="0" u="none" strike="noStrike" cap="none" normalizeH="0" baseline="0" dirty="0" smtClean="0">
              <a:ln>
                <a:noFill/>
              </a:ln>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Bakery</a:t>
            </a:r>
            <a:endParaRPr kumimoji="0" lang="es-ES" sz="1400" b="0" i="0" u="none" strike="noStrike" cap="none" normalizeH="0" baseline="0" dirty="0" smtClean="0">
              <a:ln>
                <a:noFill/>
              </a:ln>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effectLst/>
                <a:cs typeface="Arial" pitchFamily="34" charset="0"/>
              </a:rPr>
              <a:t>3.- Can </a:t>
            </a:r>
            <a:r>
              <a:rPr kumimoji="0" lang="es-ES" sz="1400" b="0" i="0" u="none" strike="noStrike" cap="none" normalizeH="0" baseline="0" dirty="0" err="1" smtClean="0">
                <a:ln>
                  <a:noFill/>
                </a:ln>
                <a:effectLst/>
                <a:cs typeface="Arial" pitchFamily="34" charset="0"/>
              </a:rPr>
              <a:t>you</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help</a:t>
            </a:r>
            <a:r>
              <a:rPr kumimoji="0" lang="es-ES" sz="1400" b="0" i="0" u="none" strike="noStrike" cap="none" normalizeH="0" baseline="0" dirty="0" smtClean="0">
                <a:ln>
                  <a:noFill/>
                </a:ln>
                <a:effectLst/>
                <a:cs typeface="Arial" pitchFamily="34" charset="0"/>
              </a:rPr>
              <a:t> me? I am </a:t>
            </a:r>
            <a:r>
              <a:rPr kumimoji="0" lang="es-ES" sz="1400" b="0" i="0" u="none" strike="noStrike" cap="none" normalizeH="0" baseline="0" dirty="0" err="1" smtClean="0">
                <a:ln>
                  <a:noFill/>
                </a:ln>
                <a:effectLst/>
                <a:cs typeface="Arial" pitchFamily="34" charset="0"/>
              </a:rPr>
              <a:t>looking</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for</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the</a:t>
            </a:r>
            <a:r>
              <a:rPr kumimoji="0" lang="es-ES" sz="1400" b="0" i="0" u="none" strike="noStrike" cap="none" normalizeH="0" baseline="0" dirty="0" smtClean="0">
                <a:ln>
                  <a:noFill/>
                </a:ln>
                <a:effectLst/>
                <a:cs typeface="Arial" pitchFamily="34" charset="0"/>
              </a:rPr>
              <a:t>_____________________Do </a:t>
            </a:r>
            <a:r>
              <a:rPr kumimoji="0" lang="es-ES" sz="1400" b="0" i="0" u="none" strike="noStrike" cap="none" normalizeH="0" baseline="0" dirty="0" err="1" smtClean="0">
                <a:ln>
                  <a:noFill/>
                </a:ln>
                <a:effectLst/>
                <a:cs typeface="Arial" pitchFamily="34" charset="0"/>
              </a:rPr>
              <a:t>you</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know</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where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it</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is</a:t>
            </a:r>
            <a:r>
              <a:rPr kumimoji="0" lang="es-ES" sz="1400" b="0" i="0" u="none" strike="noStrike" cap="none" normalizeH="0" baseline="0" dirty="0" smtClean="0">
                <a:ln>
                  <a:noFill/>
                </a:ln>
                <a:effectLst/>
                <a:cs typeface="Arial" pitchFamily="34" charset="0"/>
              </a:rPr>
              <a:t>?</a:t>
            </a:r>
            <a:br>
              <a:rPr kumimoji="0" lang="es-ES" sz="1400" b="0" i="0" u="none" strike="noStrike" cap="none" normalizeH="0" baseline="0" dirty="0" smtClean="0">
                <a:ln>
                  <a:noFill/>
                </a:ln>
                <a:effectLst/>
                <a:cs typeface="Arial" pitchFamily="34" charset="0"/>
              </a:rPr>
            </a:br>
            <a:r>
              <a:rPr kumimoji="0" lang="es-ES" sz="1400" b="0" i="0" u="none" strike="noStrike" cap="none" normalizeH="0" baseline="0" dirty="0" err="1" smtClean="0">
                <a:ln>
                  <a:noFill/>
                </a:ln>
                <a:effectLst/>
                <a:cs typeface="Arial" pitchFamily="34" charset="0"/>
              </a:rPr>
              <a:t>Sure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it's</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located</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across</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from</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the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grocery</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store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next</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to</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the</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Elementary</a:t>
            </a: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School</a:t>
            </a:r>
            <a:r>
              <a:rPr kumimoji="0" lang="es-ES" sz="1400" b="0" i="0" u="none" strike="noStrike" cap="none" normalizeH="0" baseline="0" dirty="0" smtClean="0">
                <a:ln>
                  <a:noFill/>
                </a:ln>
                <a:effectLst/>
                <a:cs typeface="Arial" pitchFamily="34" charset="0"/>
              </a:rPr>
              <a:t>.</a:t>
            </a:r>
            <a:endParaRPr kumimoji="0" lang="es-ES" sz="900" b="0" i="0" u="none" strike="noStrike" cap="none" normalizeH="0" baseline="0" dirty="0" smtClean="0">
              <a:ln>
                <a:noFill/>
              </a:ln>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effectLst/>
                <a:cs typeface="Arial" pitchFamily="34" charset="0"/>
              </a:rPr>
              <a:t>  </a:t>
            </a:r>
            <a:r>
              <a:rPr kumimoji="0" lang="es-ES" sz="1400" b="0" i="0" u="none" strike="noStrike" cap="none" normalizeH="0" baseline="0" dirty="0" err="1" smtClean="0">
                <a:ln>
                  <a:noFill/>
                </a:ln>
                <a:effectLst/>
                <a:cs typeface="Arial" pitchFamily="34" charset="0"/>
              </a:rPr>
              <a:t>Bakery</a:t>
            </a:r>
            <a:endParaRPr kumimoji="0" lang="es-ES" sz="1400" b="0" i="0" u="none" strike="noStrike" cap="none" normalizeH="0" baseline="0" dirty="0" smtClean="0">
              <a:ln>
                <a:noFill/>
              </a:ln>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2" name="1 CuadroTexto"/>
          <p:cNvSpPr txBox="1"/>
          <p:nvPr/>
        </p:nvSpPr>
        <p:spPr>
          <a:xfrm>
            <a:off x="2788433" y="4653586"/>
            <a:ext cx="1281134" cy="307777"/>
          </a:xfrm>
          <a:prstGeom prst="rect">
            <a:avLst/>
          </a:prstGeom>
          <a:noFill/>
        </p:spPr>
        <p:txBody>
          <a:bodyPr wrap="square" rtlCol="0">
            <a:spAutoFit/>
          </a:bodyPr>
          <a:lstStyle/>
          <a:p>
            <a:r>
              <a:rPr lang="es-MX" sz="1400" b="1" dirty="0" err="1" smtClean="0"/>
              <a:t>Fire</a:t>
            </a:r>
            <a:r>
              <a:rPr lang="es-MX" sz="1400" b="1" dirty="0" smtClean="0"/>
              <a:t> </a:t>
            </a:r>
            <a:r>
              <a:rPr lang="es-MX" sz="1400" b="1" dirty="0" err="1" smtClean="0"/>
              <a:t>Station</a:t>
            </a:r>
            <a:endParaRPr lang="en-US" sz="1400" b="1" dirty="0"/>
          </a:p>
        </p:txBody>
      </p:sp>
      <p:sp>
        <p:nvSpPr>
          <p:cNvPr id="8" name="7 CuadroTexto"/>
          <p:cNvSpPr txBox="1"/>
          <p:nvPr/>
        </p:nvSpPr>
        <p:spPr>
          <a:xfrm>
            <a:off x="701400" y="4846228"/>
            <a:ext cx="1281134" cy="307777"/>
          </a:xfrm>
          <a:prstGeom prst="rect">
            <a:avLst/>
          </a:prstGeom>
          <a:noFill/>
        </p:spPr>
        <p:txBody>
          <a:bodyPr wrap="square" rtlCol="0">
            <a:spAutoFit/>
          </a:bodyPr>
          <a:lstStyle/>
          <a:p>
            <a:r>
              <a:rPr lang="es-MX" sz="1400" b="1" dirty="0" err="1" smtClean="0"/>
              <a:t>Fire</a:t>
            </a:r>
            <a:r>
              <a:rPr lang="es-MX" sz="1400" b="1" dirty="0" smtClean="0"/>
              <a:t> </a:t>
            </a:r>
            <a:r>
              <a:rPr lang="es-MX" sz="1400" b="1" dirty="0" err="1" smtClean="0"/>
              <a:t>Station</a:t>
            </a:r>
            <a:endParaRPr lang="en-US" sz="1400" b="1" dirty="0"/>
          </a:p>
        </p:txBody>
      </p:sp>
      <p:sp>
        <p:nvSpPr>
          <p:cNvPr id="3" name="2 CuadroTexto"/>
          <p:cNvSpPr txBox="1"/>
          <p:nvPr/>
        </p:nvSpPr>
        <p:spPr>
          <a:xfrm>
            <a:off x="3230420" y="6129663"/>
            <a:ext cx="1144623" cy="307777"/>
          </a:xfrm>
          <a:prstGeom prst="rect">
            <a:avLst/>
          </a:prstGeom>
          <a:noFill/>
        </p:spPr>
        <p:txBody>
          <a:bodyPr wrap="square" rtlCol="0">
            <a:spAutoFit/>
          </a:bodyPr>
          <a:lstStyle/>
          <a:p>
            <a:r>
              <a:rPr lang="es-MX" sz="1400" b="1" dirty="0" smtClean="0"/>
              <a:t>Bakery</a:t>
            </a:r>
            <a:endParaRPr lang="en-US" sz="1400" b="1" dirty="0"/>
          </a:p>
        </p:txBody>
      </p:sp>
      <p:sp>
        <p:nvSpPr>
          <p:cNvPr id="9" name="8 CuadroTexto"/>
          <p:cNvSpPr txBox="1"/>
          <p:nvPr/>
        </p:nvSpPr>
        <p:spPr>
          <a:xfrm>
            <a:off x="832959" y="6341119"/>
            <a:ext cx="1144623" cy="307777"/>
          </a:xfrm>
          <a:prstGeom prst="rect">
            <a:avLst/>
          </a:prstGeom>
          <a:noFill/>
        </p:spPr>
        <p:txBody>
          <a:bodyPr wrap="square" rtlCol="0">
            <a:spAutoFit/>
          </a:bodyPr>
          <a:lstStyle/>
          <a:p>
            <a:r>
              <a:rPr lang="es-MX" sz="1400" b="1" dirty="0" smtClean="0"/>
              <a:t>Bakery</a:t>
            </a:r>
            <a:endParaRPr lang="en-US" sz="1400" b="1" dirty="0"/>
          </a:p>
        </p:txBody>
      </p:sp>
      <p:sp>
        <p:nvSpPr>
          <p:cNvPr id="4" name="3 CuadroTexto"/>
          <p:cNvSpPr txBox="1"/>
          <p:nvPr/>
        </p:nvSpPr>
        <p:spPr>
          <a:xfrm>
            <a:off x="3006891" y="7621457"/>
            <a:ext cx="2736304" cy="307777"/>
          </a:xfrm>
          <a:prstGeom prst="rect">
            <a:avLst/>
          </a:prstGeom>
          <a:noFill/>
        </p:spPr>
        <p:txBody>
          <a:bodyPr wrap="square" rtlCol="0">
            <a:spAutoFit/>
          </a:bodyPr>
          <a:lstStyle/>
          <a:p>
            <a:r>
              <a:rPr lang="es-MX" sz="1400" b="1" dirty="0" smtClean="0"/>
              <a:t>City </a:t>
            </a:r>
            <a:r>
              <a:rPr lang="es-MX" sz="1400" b="1" dirty="0" err="1" smtClean="0"/>
              <a:t>Middle</a:t>
            </a:r>
            <a:r>
              <a:rPr lang="es-MX" sz="1400" b="1" dirty="0" smtClean="0"/>
              <a:t> </a:t>
            </a:r>
            <a:r>
              <a:rPr lang="es-MX" sz="1400" b="1" dirty="0" err="1" smtClean="0"/>
              <a:t>School</a:t>
            </a:r>
            <a:r>
              <a:rPr lang="es-MX" sz="1400" b="1" dirty="0" smtClean="0"/>
              <a:t> </a:t>
            </a:r>
            <a:endParaRPr lang="en-US" sz="1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106</Words>
  <Application>Microsoft Office PowerPoint</Application>
  <PresentationFormat>Presentación en pantalla (4:3)</PresentationFormat>
  <Paragraphs>40</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Fany</cp:lastModifiedBy>
  <cp:revision>12</cp:revision>
  <dcterms:created xsi:type="dcterms:W3CDTF">2016-04-25T15:01:16Z</dcterms:created>
  <dcterms:modified xsi:type="dcterms:W3CDTF">2016-04-30T03:27:58Z</dcterms:modified>
</cp:coreProperties>
</file>