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60"/>
  </p:normalViewPr>
  <p:slideViewPr>
    <p:cSldViewPr>
      <p:cViewPr>
        <p:scale>
          <a:sx n="93" d="100"/>
          <a:sy n="93" d="100"/>
        </p:scale>
        <p:origin x="-1584" y="88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3782447" y="7308304"/>
            <a:ext cx="1096675" cy="369332"/>
          </a:xfrm>
          <a:prstGeom prst="rect">
            <a:avLst/>
          </a:prstGeom>
          <a:noFill/>
        </p:spPr>
        <p:txBody>
          <a:bodyPr wrap="square" rtlCol="0">
            <a:spAutoFit/>
          </a:bodyPr>
          <a:lstStyle/>
          <a:p>
            <a:r>
              <a:rPr lang="es-ES_tradnl" dirty="0" smtClean="0"/>
              <a:t>OUT OF</a:t>
            </a:r>
            <a:endParaRPr lang="es-ES" dirty="0"/>
          </a:p>
        </p:txBody>
      </p:sp>
      <p:sp>
        <p:nvSpPr>
          <p:cNvPr id="10" name="9 CuadroTexto"/>
          <p:cNvSpPr txBox="1"/>
          <p:nvPr/>
        </p:nvSpPr>
        <p:spPr>
          <a:xfrm>
            <a:off x="5085184" y="3747646"/>
            <a:ext cx="1096675" cy="369332"/>
          </a:xfrm>
          <a:prstGeom prst="rect">
            <a:avLst/>
          </a:prstGeom>
          <a:noFill/>
        </p:spPr>
        <p:txBody>
          <a:bodyPr wrap="square" rtlCol="0">
            <a:spAutoFit/>
          </a:bodyPr>
          <a:lstStyle/>
          <a:p>
            <a:r>
              <a:rPr lang="es-ES_tradnl" dirty="0" smtClean="0"/>
              <a:t>FROM</a:t>
            </a:r>
            <a:endParaRPr lang="es-ES" dirty="0"/>
          </a:p>
        </p:txBody>
      </p:sp>
      <p:sp>
        <p:nvSpPr>
          <p:cNvPr id="11" name="10 CuadroTexto"/>
          <p:cNvSpPr txBox="1"/>
          <p:nvPr/>
        </p:nvSpPr>
        <p:spPr>
          <a:xfrm>
            <a:off x="5217678" y="6268612"/>
            <a:ext cx="1096675" cy="369332"/>
          </a:xfrm>
          <a:prstGeom prst="rect">
            <a:avLst/>
          </a:prstGeom>
          <a:noFill/>
        </p:spPr>
        <p:txBody>
          <a:bodyPr wrap="square" rtlCol="0">
            <a:spAutoFit/>
          </a:bodyPr>
          <a:lstStyle/>
          <a:p>
            <a:r>
              <a:rPr lang="es-ES_tradnl" dirty="0" smtClean="0"/>
              <a:t>DOWN</a:t>
            </a:r>
            <a:endParaRPr lang="es-ES" dirty="0"/>
          </a:p>
        </p:txBody>
      </p:sp>
      <p:sp>
        <p:nvSpPr>
          <p:cNvPr id="12" name="11 CuadroTexto"/>
          <p:cNvSpPr txBox="1"/>
          <p:nvPr/>
        </p:nvSpPr>
        <p:spPr>
          <a:xfrm>
            <a:off x="2238129" y="3799592"/>
            <a:ext cx="1096675" cy="369332"/>
          </a:xfrm>
          <a:prstGeom prst="rect">
            <a:avLst/>
          </a:prstGeom>
          <a:noFill/>
        </p:spPr>
        <p:txBody>
          <a:bodyPr wrap="square" rtlCol="0">
            <a:spAutoFit/>
          </a:bodyPr>
          <a:lstStyle/>
          <a:p>
            <a:r>
              <a:rPr lang="es-ES_tradnl" dirty="0" smtClean="0"/>
              <a:t>AROUND</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b="1" dirty="0" smtClean="0"/>
              <a:t>POST OFFICE </a:t>
            </a:r>
            <a:r>
              <a:rPr lang="en-US" sz="1600" dirty="0" smtClean="0"/>
              <a:t>B</a:t>
            </a:r>
            <a:r>
              <a:rPr lang="en-US" sz="1600" dirty="0"/>
              <a:t>. Go straight on. Go past the traffic lights. You will see a shop on the right. Go past that and it’s on the right next to the shop.  </a:t>
            </a:r>
            <a:r>
              <a:rPr lang="en-US" sz="1600" b="1" dirty="0" smtClean="0"/>
              <a:t>UNDERGROUND STATION</a:t>
            </a:r>
          </a:p>
          <a:p>
            <a:pPr marL="342900" indent="-342900">
              <a:buAutoNum type="alphaUcPeriod"/>
            </a:pPr>
            <a:r>
              <a:rPr lang="en-US" sz="1600" dirty="0" smtClean="0"/>
              <a:t>C</a:t>
            </a:r>
            <a:r>
              <a:rPr lang="en-US" sz="1600" dirty="0"/>
              <a:t>. Go straight on. Go past the traffic lights and go straight on until you get to the roundabout. At the roundabout turn left. Go past the theatre. It’s the building next to the theatre, opposite the hospital.   </a:t>
            </a:r>
            <a:r>
              <a:rPr lang="en-US" sz="1600" b="1" dirty="0" smtClean="0"/>
              <a:t>CINEMA </a:t>
            </a:r>
          </a:p>
          <a:p>
            <a:pPr marL="342900" indent="-342900">
              <a:buAutoNum type="alphaUcPeriod"/>
            </a:pPr>
            <a:r>
              <a:rPr lang="en-US" sz="1600" dirty="0" smtClean="0"/>
              <a:t> </a:t>
            </a:r>
            <a:r>
              <a:rPr lang="en-US" sz="1600" dirty="0"/>
              <a:t>D. Go straight on. Go past the traffic lights and take the second right on to King’s Road. Go past the bookshop. It’s the building next to the bookshop opposite the café. </a:t>
            </a:r>
            <a:r>
              <a:rPr lang="en-US" sz="1600" b="1" dirty="0" smtClean="0"/>
              <a:t>BUS STATION</a:t>
            </a:r>
            <a:endParaRPr lang="es-ES" sz="1600" b="1"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1" i="0" u="sng" strike="noStrike" cap="none" normalizeH="0" baseline="0" dirty="0" smtClean="0">
                <a:ln>
                  <a:noFill/>
                </a:ln>
                <a:solidFill>
                  <a:srgbClr val="000000"/>
                </a:solidFill>
                <a:effectLst/>
                <a:cs typeface="Arial" pitchFamily="34" charset="0"/>
              </a:rPr>
              <a:t>  </a:t>
            </a:r>
            <a:r>
              <a:rPr kumimoji="0" lang="es-ES" sz="1400" i="0" strike="noStrike" cap="none" normalizeH="0" baseline="0" dirty="0" err="1" smtClean="0">
                <a:ln>
                  <a:noFill/>
                </a:ln>
                <a:solidFill>
                  <a:srgbClr val="000000"/>
                </a:solidFill>
                <a:effectLst/>
                <a:cs typeface="Arial" pitchFamily="34" charset="0"/>
              </a:rPr>
              <a:t>Grocery</a:t>
            </a:r>
            <a:r>
              <a:rPr kumimoji="0" lang="es-ES" sz="1400" i="0" strike="noStrike" cap="none" normalizeH="0" baseline="0" dirty="0" smtClean="0">
                <a:ln>
                  <a:noFill/>
                </a:ln>
                <a:solidFill>
                  <a:srgbClr val="000000"/>
                </a:solidFill>
                <a:effectLst/>
                <a:cs typeface="Arial" pitchFamily="34" charset="0"/>
              </a:rPr>
              <a:t> </a:t>
            </a:r>
            <a:r>
              <a:rPr kumimoji="0" lang="es-ES" sz="1400" i="0" strike="noStrike" cap="none" normalizeH="0" baseline="0" dirty="0" err="1" smtClean="0">
                <a:ln>
                  <a:noFill/>
                </a:ln>
                <a:solidFill>
                  <a:srgbClr val="000000"/>
                </a:solidFill>
                <a:effectLst/>
                <a:cs typeface="Arial" pitchFamily="34" charset="0"/>
              </a:rPr>
              <a:t>Store</a:t>
            </a:r>
            <a:endParaRPr kumimoji="0" lang="es-ES" sz="1400" i="0"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err="1" smtClean="0">
                <a:ln>
                  <a:noFill/>
                </a:ln>
                <a:solidFill>
                  <a:srgbClr val="000000"/>
                </a:solidFill>
                <a:effectLst/>
                <a:cs typeface="Arial" pitchFamily="34" charset="0"/>
              </a:rPr>
              <a:t>Fire</a:t>
            </a:r>
            <a:r>
              <a:rPr kumimoji="0" lang="es-ES" sz="1400" b="1" i="0" u="sng"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err="1" smtClean="0">
                <a:ln>
                  <a:noFill/>
                </a:ln>
                <a:solidFill>
                  <a:srgbClr val="000000"/>
                </a:solidFill>
                <a:effectLst/>
                <a:cs typeface="Arial" pitchFamily="34" charset="0"/>
              </a:rPr>
              <a:t>Station</a:t>
            </a:r>
            <a:endParaRPr kumimoji="0" lang="es-ES" sz="1400" b="1" i="0" u="sng"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1" i="0" u="sng"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err="1" smtClean="0">
                <a:ln>
                  <a:noFill/>
                </a:ln>
                <a:solidFill>
                  <a:srgbClr val="000000"/>
                </a:solidFill>
                <a:effectLst/>
                <a:cs typeface="Arial" pitchFamily="34" charset="0"/>
              </a:rPr>
              <a:t>Bakery</a:t>
            </a:r>
            <a:endParaRPr kumimoji="0" lang="es-ES" sz="1400" b="1" i="0" u="sng"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smtClean="0">
                <a:ln>
                  <a:noFill/>
                </a:ln>
                <a:solidFill>
                  <a:srgbClr val="000000"/>
                </a:solidFill>
                <a:effectLst/>
                <a:cs typeface="Arial" pitchFamily="34" charset="0"/>
              </a:rPr>
              <a:t>City </a:t>
            </a:r>
            <a:r>
              <a:rPr kumimoji="0" lang="es-ES" sz="1400" b="1" i="0" u="sng" strike="noStrike" cap="none" normalizeH="0" baseline="0" dirty="0" err="1" smtClean="0">
                <a:ln>
                  <a:noFill/>
                </a:ln>
                <a:solidFill>
                  <a:srgbClr val="000000"/>
                </a:solidFill>
                <a:effectLst/>
                <a:cs typeface="Arial" pitchFamily="34" charset="0"/>
              </a:rPr>
              <a:t>Middle</a:t>
            </a:r>
            <a:r>
              <a:rPr kumimoji="0" lang="es-ES" sz="1400" b="1" i="0" u="sng"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err="1" smtClean="0">
                <a:ln>
                  <a:noFill/>
                </a:ln>
                <a:solidFill>
                  <a:srgbClr val="000000"/>
                </a:solidFill>
                <a:effectLst/>
                <a:cs typeface="Arial" pitchFamily="34" charset="0"/>
              </a:rPr>
              <a:t>School</a:t>
            </a:r>
            <a:endParaRPr kumimoji="0" lang="es-ES" sz="1400" b="1" i="0" u="sng"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91</Words>
  <Application>Microsoft Office PowerPoint</Application>
  <PresentationFormat>Presentación en pantalla (4:3)</PresentationFormat>
  <Paragraphs>30</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11</cp:revision>
  <dcterms:created xsi:type="dcterms:W3CDTF">2016-04-25T15:01:16Z</dcterms:created>
  <dcterms:modified xsi:type="dcterms:W3CDTF">2016-04-26T18:43:26Z</dcterms:modified>
</cp:coreProperties>
</file>