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326" y="176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28/04/2016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28/04/2016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Rectángulo"/>
          <p:cNvSpPr/>
          <p:nvPr/>
        </p:nvSpPr>
        <p:spPr>
          <a:xfrm>
            <a:off x="2281845" y="3763076"/>
            <a:ext cx="101511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rPr>
              <a:t>Around</a:t>
            </a:r>
            <a:endParaRPr lang="es-MX" dirty="0">
              <a:solidFill>
                <a:schemeClr val="tx1"/>
              </a:solidFill>
            </a:endParaRPr>
          </a:p>
        </p:txBody>
      </p:sp>
      <p:sp>
        <p:nvSpPr>
          <p:cNvPr id="10" name="9 Rectángulo"/>
          <p:cNvSpPr/>
          <p:nvPr/>
        </p:nvSpPr>
        <p:spPr>
          <a:xfrm>
            <a:off x="5157191" y="3763076"/>
            <a:ext cx="101511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Front</a:t>
            </a:r>
            <a:endParaRPr lang="es-MX" dirty="0">
              <a:solidFill>
                <a:schemeClr val="tx1"/>
              </a:solidFill>
            </a:endParaRPr>
          </a:p>
        </p:txBody>
      </p:sp>
      <p:sp>
        <p:nvSpPr>
          <p:cNvPr id="11" name="10 Rectángulo"/>
          <p:cNvSpPr/>
          <p:nvPr/>
        </p:nvSpPr>
        <p:spPr>
          <a:xfrm>
            <a:off x="3717032" y="7355972"/>
            <a:ext cx="101511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rPr>
              <a:t>Out</a:t>
            </a:r>
            <a:r>
              <a:rPr lang="es-MX" dirty="0" smtClean="0">
                <a:solidFill>
                  <a:schemeClr val="tx1"/>
                </a:solidFill>
              </a:rPr>
              <a:t> of</a:t>
            </a:r>
            <a:endParaRPr lang="es-MX" dirty="0">
              <a:solidFill>
                <a:schemeClr val="tx1"/>
              </a:solidFill>
            </a:endParaRPr>
          </a:p>
        </p:txBody>
      </p:sp>
      <p:sp>
        <p:nvSpPr>
          <p:cNvPr id="12" name="11 Rectángulo"/>
          <p:cNvSpPr/>
          <p:nvPr/>
        </p:nvSpPr>
        <p:spPr>
          <a:xfrm>
            <a:off x="5236201" y="6297241"/>
            <a:ext cx="101511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rPr>
              <a:t>down</a:t>
            </a:r>
            <a:endParaRPr lang="es-MX" dirty="0">
              <a:solidFill>
                <a:schemeClr val="tx1"/>
              </a:solidFill>
            </a:endParaRPr>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u="sng" dirty="0" smtClean="0"/>
              <a:t>Post  office</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u="sng" dirty="0" smtClean="0"/>
              <a:t>Underground station</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u="sng" dirty="0" smtClean="0"/>
              <a:t>___cinema_</a:t>
            </a:r>
            <a:endParaRPr lang="en-US" sz="1600" u="sng"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u="sng" dirty="0" smtClean="0"/>
              <a:t>_____Bus station _</a:t>
            </a:r>
            <a:endParaRPr lang="es-ES" sz="1600" u="sng"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Elipse"/>
          <p:cNvSpPr/>
          <p:nvPr/>
        </p:nvSpPr>
        <p:spPr>
          <a:xfrm>
            <a:off x="70399" y="5292080"/>
            <a:ext cx="144016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zz</a:t>
            </a:r>
            <a:endParaRPr lang="es-MX" dirty="0"/>
          </a:p>
        </p:txBody>
      </p:sp>
      <p:sp>
        <p:nvSpPr>
          <p:cNvPr id="8" name="7 Elipse"/>
          <p:cNvSpPr/>
          <p:nvPr/>
        </p:nvSpPr>
        <p:spPr>
          <a:xfrm>
            <a:off x="0" y="7308304"/>
            <a:ext cx="144016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zz</a:t>
            </a:r>
            <a:endParaRPr lang="es-MX" dirty="0"/>
          </a:p>
        </p:txBody>
      </p:sp>
      <p:sp>
        <p:nvSpPr>
          <p:cNvPr id="9" name="8 Elipse"/>
          <p:cNvSpPr/>
          <p:nvPr/>
        </p:nvSpPr>
        <p:spPr>
          <a:xfrm>
            <a:off x="252428" y="8742642"/>
            <a:ext cx="144016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zz</a:t>
            </a:r>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93</Words>
  <Application>Microsoft Office PowerPoint</Application>
  <PresentationFormat>Presentación en pantalla (4:3)</PresentationFormat>
  <Paragraphs>34</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Sheila</cp:lastModifiedBy>
  <cp:revision>10</cp:revision>
  <dcterms:created xsi:type="dcterms:W3CDTF">2016-04-25T15:01:16Z</dcterms:created>
  <dcterms:modified xsi:type="dcterms:W3CDTF">2016-04-28T16:36:07Z</dcterms:modified>
</cp:coreProperties>
</file>