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6" d="100"/>
          <a:sy n="86" d="100"/>
        </p:scale>
        <p:origin x="-1716" y="45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01/01/2007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01/01/2007</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33374" y="1403648"/>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20132" y="265236"/>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9" name="8 CuadroTexto"/>
          <p:cNvSpPr txBox="1"/>
          <p:nvPr/>
        </p:nvSpPr>
        <p:spPr>
          <a:xfrm>
            <a:off x="2060848" y="3491880"/>
            <a:ext cx="874597" cy="369332"/>
          </a:xfrm>
          <a:prstGeom prst="rect">
            <a:avLst/>
          </a:prstGeom>
          <a:noFill/>
        </p:spPr>
        <p:txBody>
          <a:bodyPr wrap="square" rtlCol="0">
            <a:spAutoFit/>
          </a:bodyPr>
          <a:lstStyle/>
          <a:p>
            <a:r>
              <a:rPr lang="es-ES_tradnl" dirty="0" err="1" smtClean="0"/>
              <a:t>Around</a:t>
            </a:r>
            <a:endParaRPr lang="es-ES" dirty="0"/>
          </a:p>
        </p:txBody>
      </p:sp>
      <p:sp>
        <p:nvSpPr>
          <p:cNvPr id="10" name="9 CuadroTexto"/>
          <p:cNvSpPr txBox="1"/>
          <p:nvPr/>
        </p:nvSpPr>
        <p:spPr>
          <a:xfrm>
            <a:off x="4797152" y="3676442"/>
            <a:ext cx="925603" cy="369332"/>
          </a:xfrm>
          <a:prstGeom prst="rect">
            <a:avLst/>
          </a:prstGeom>
          <a:noFill/>
        </p:spPr>
        <p:txBody>
          <a:bodyPr wrap="square" rtlCol="0">
            <a:spAutoFit/>
          </a:bodyPr>
          <a:lstStyle/>
          <a:p>
            <a:r>
              <a:rPr lang="es-ES_tradnl" dirty="0" err="1" smtClean="0"/>
              <a:t>from</a:t>
            </a:r>
            <a:endParaRPr lang="es-ES" dirty="0"/>
          </a:p>
        </p:txBody>
      </p:sp>
      <p:sp>
        <p:nvSpPr>
          <p:cNvPr id="11" name="10 CuadroTexto"/>
          <p:cNvSpPr txBox="1"/>
          <p:nvPr/>
        </p:nvSpPr>
        <p:spPr>
          <a:xfrm>
            <a:off x="3445555" y="7092280"/>
            <a:ext cx="1027561" cy="369332"/>
          </a:xfrm>
          <a:prstGeom prst="rect">
            <a:avLst/>
          </a:prstGeom>
          <a:noFill/>
        </p:spPr>
        <p:txBody>
          <a:bodyPr wrap="square" rtlCol="0">
            <a:spAutoFit/>
          </a:bodyPr>
          <a:lstStyle/>
          <a:p>
            <a:r>
              <a:rPr lang="es-ES_tradnl" dirty="0" err="1" smtClean="0"/>
              <a:t>Out</a:t>
            </a:r>
            <a:r>
              <a:rPr lang="es-ES_tradnl" dirty="0" smtClean="0"/>
              <a:t> of</a:t>
            </a:r>
            <a:endParaRPr lang="es-ES" dirty="0"/>
          </a:p>
        </p:txBody>
      </p:sp>
      <p:sp>
        <p:nvSpPr>
          <p:cNvPr id="13" name="12 CuadroTexto"/>
          <p:cNvSpPr txBox="1"/>
          <p:nvPr/>
        </p:nvSpPr>
        <p:spPr>
          <a:xfrm>
            <a:off x="4963650" y="6156176"/>
            <a:ext cx="1296144" cy="369332"/>
          </a:xfrm>
          <a:prstGeom prst="rect">
            <a:avLst/>
          </a:prstGeom>
          <a:noFill/>
        </p:spPr>
        <p:txBody>
          <a:bodyPr wrap="square" rtlCol="0">
            <a:spAutoFit/>
          </a:bodyPr>
          <a:lstStyle/>
          <a:p>
            <a:r>
              <a:rPr lang="es-ES_tradnl" dirty="0" err="1" smtClean="0"/>
              <a:t>dowm</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2554545"/>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 </a:t>
            </a:r>
            <a:r>
              <a:rPr lang="en-US" sz="1600" b="1" u="sng" dirty="0" smtClean="0">
                <a:solidFill>
                  <a:srgbClr val="FF0000"/>
                </a:solidFill>
                <a:effectLst>
                  <a:outerShdw blurRad="38100" dist="38100" dir="2700000" algn="tl">
                    <a:srgbClr val="000000">
                      <a:alpha val="43137"/>
                    </a:srgbClr>
                  </a:outerShdw>
                </a:effectLst>
              </a:rPr>
              <a:t>Post office </a:t>
            </a:r>
            <a:endParaRPr lang="en-US" sz="1600" b="1" dirty="0">
              <a:solidFill>
                <a:srgbClr val="FF0000"/>
              </a:solidFill>
              <a:effectLst>
                <a:outerShdw blurRad="38100" dist="38100" dir="2700000" algn="tl">
                  <a:srgbClr val="000000">
                    <a:alpha val="43137"/>
                  </a:srgbClr>
                </a:outerShdw>
              </a:effectLst>
            </a:endParaRPr>
          </a:p>
          <a:p>
            <a:r>
              <a:rPr lang="en-US" sz="1600" dirty="0" smtClean="0"/>
              <a:t>B. Go straight on. Go past the traffic lights. You will see a shop on the right. Go past that and it’s on the right next to the shop. </a:t>
            </a:r>
            <a:r>
              <a:rPr lang="en-US" sz="1600" b="1" u="sng" dirty="0" smtClean="0">
                <a:solidFill>
                  <a:srgbClr val="FF0000"/>
                </a:solidFill>
                <a:effectLst>
                  <a:outerShdw blurRad="38100" dist="38100" dir="2700000" algn="tl">
                    <a:srgbClr val="000000">
                      <a:alpha val="43137"/>
                    </a:srgbClr>
                  </a:outerShdw>
                </a:effectLst>
              </a:rPr>
              <a:t>Under ground station</a:t>
            </a: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b="1" dirty="0" smtClean="0">
                <a:solidFill>
                  <a:srgbClr val="FF0000"/>
                </a:solidFill>
                <a:effectLst>
                  <a:outerShdw blurRad="38100" dist="38100" dir="2700000" algn="tl">
                    <a:srgbClr val="000000">
                      <a:alpha val="43137"/>
                    </a:srgbClr>
                  </a:outerShdw>
                </a:effectLst>
              </a:rPr>
              <a:t> Cinema</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a:t> </a:t>
            </a:r>
            <a:r>
              <a:rPr lang="en-US" sz="1600" b="1" dirty="0" smtClean="0">
                <a:solidFill>
                  <a:srgbClr val="FF0000"/>
                </a:solidFill>
                <a:effectLst>
                  <a:outerShdw blurRad="38100" dist="38100" dir="2700000" algn="tl">
                    <a:srgbClr val="000000">
                      <a:alpha val="43137"/>
                    </a:srgbClr>
                  </a:outerShdw>
                </a:effectLst>
              </a:rPr>
              <a:t>Bus  station </a:t>
            </a:r>
            <a:endParaRPr lang="es-ES" sz="1600" b="1" dirty="0">
              <a:solidFill>
                <a:srgbClr val="FF0000"/>
              </a:solidFill>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1" i="0" u="sng"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rPr>
              <a:t>  </a:t>
            </a:r>
            <a:r>
              <a:rPr kumimoji="0" lang="es-ES" sz="1400" b="1" i="0" u="sng" strike="noStrike" cap="none" normalizeH="0" baseline="0" dirty="0" err="1" smtClean="0">
                <a:ln>
                  <a:noFill/>
                </a:ln>
                <a:solidFill>
                  <a:srgbClr val="FF0000"/>
                </a:solidFill>
                <a:effectLst>
                  <a:outerShdw blurRad="38100" dist="38100" dir="2700000" algn="tl">
                    <a:srgbClr val="000000">
                      <a:alpha val="43137"/>
                    </a:srgbClr>
                  </a:outerShdw>
                </a:effectLst>
                <a:cs typeface="Arial" pitchFamily="34" charset="0"/>
              </a:rPr>
              <a:t>Fire</a:t>
            </a:r>
            <a:r>
              <a:rPr kumimoji="0" lang="es-ES" sz="1400" b="1" i="0" u="sng"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rPr>
              <a:t> </a:t>
            </a:r>
            <a:r>
              <a:rPr kumimoji="0" lang="es-ES" sz="1400" b="1" i="0" u="sng" strike="noStrike" cap="none" normalizeH="0" baseline="0" dirty="0" err="1" smtClean="0">
                <a:ln>
                  <a:noFill/>
                </a:ln>
                <a:solidFill>
                  <a:srgbClr val="FF0000"/>
                </a:solidFill>
                <a:effectLst>
                  <a:outerShdw blurRad="38100" dist="38100" dir="2700000" algn="tl">
                    <a:srgbClr val="000000">
                      <a:alpha val="43137"/>
                    </a:srgbClr>
                  </a:outerShdw>
                </a:effectLst>
                <a:cs typeface="Arial" pitchFamily="34" charset="0"/>
              </a:rPr>
              <a:t>Station</a:t>
            </a:r>
            <a:endParaRPr kumimoji="0" lang="es-ES" sz="1400" b="1" i="0" u="sng"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1" i="0" u="sng"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rPr>
              <a:t>  </a:t>
            </a:r>
            <a:r>
              <a:rPr kumimoji="0" lang="es-ES" sz="1400" b="1" i="0" u="sng" strike="noStrike" cap="none" normalizeH="0" baseline="0" dirty="0" err="1" smtClean="0">
                <a:ln>
                  <a:noFill/>
                </a:ln>
                <a:solidFill>
                  <a:srgbClr val="FF0000"/>
                </a:solidFill>
                <a:effectLst>
                  <a:outerShdw blurRad="38100" dist="38100" dir="2700000" algn="tl">
                    <a:srgbClr val="000000">
                      <a:alpha val="43137"/>
                    </a:srgbClr>
                  </a:outerShdw>
                </a:effectLst>
                <a:cs typeface="Arial" pitchFamily="34" charset="0"/>
              </a:rPr>
              <a:t>Bakery</a:t>
            </a:r>
            <a:endParaRPr kumimoji="0" lang="es-ES" sz="1400" b="1" i="0" u="sng"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1" u="sng"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rPr>
              <a:t>City </a:t>
            </a:r>
            <a:r>
              <a:rPr kumimoji="0" lang="es-ES" sz="1400" b="1" u="sng" strike="noStrike" cap="none" normalizeH="0" baseline="0" dirty="0" err="1" smtClean="0">
                <a:ln>
                  <a:noFill/>
                </a:ln>
                <a:solidFill>
                  <a:srgbClr val="FF0000"/>
                </a:solidFill>
                <a:effectLst>
                  <a:outerShdw blurRad="38100" dist="38100" dir="2700000" algn="tl">
                    <a:srgbClr val="000000">
                      <a:alpha val="43137"/>
                    </a:srgbClr>
                  </a:outerShdw>
                </a:effectLst>
                <a:cs typeface="Arial" pitchFamily="34" charset="0"/>
              </a:rPr>
              <a:t>Middle</a:t>
            </a:r>
            <a:r>
              <a:rPr kumimoji="0" lang="es-ES" sz="1400" b="1" u="sng"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rPr>
              <a:t> </a:t>
            </a:r>
            <a:r>
              <a:rPr kumimoji="0" lang="es-ES" sz="1400" b="1" u="sng" strike="noStrike" cap="none" normalizeH="0" baseline="0" dirty="0" err="1" smtClean="0">
                <a:ln>
                  <a:noFill/>
                </a:ln>
                <a:solidFill>
                  <a:srgbClr val="FF0000"/>
                </a:solidFill>
                <a:effectLst>
                  <a:outerShdw blurRad="38100" dist="38100" dir="2700000" algn="tl">
                    <a:srgbClr val="000000">
                      <a:alpha val="43137"/>
                    </a:srgbClr>
                  </a:outerShdw>
                </a:effectLst>
                <a:cs typeface="Arial" pitchFamily="34" charset="0"/>
              </a:rPr>
              <a:t>School</a:t>
            </a:r>
            <a:endParaRPr kumimoji="0" lang="es-ES" sz="1400" b="1" u="sng"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90</Words>
  <Application>Microsoft Office PowerPoint</Application>
  <PresentationFormat>Presentación en pantalla (4:3)</PresentationFormat>
  <Paragraphs>31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10</cp:revision>
  <dcterms:created xsi:type="dcterms:W3CDTF">2016-04-25T15:01:16Z</dcterms:created>
  <dcterms:modified xsi:type="dcterms:W3CDTF">2007-01-01T06:59:51Z</dcterms:modified>
</cp:coreProperties>
</file>