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94" y="-3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29/04/2016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5236201" y="6268612"/>
            <a:ext cx="929103" cy="369332"/>
          </a:xfrm>
          <a:prstGeom prst="rect">
            <a:avLst/>
          </a:prstGeom>
          <a:noFill/>
        </p:spPr>
        <p:txBody>
          <a:bodyPr wrap="square" rtlCol="0">
            <a:spAutoFit/>
          </a:bodyPr>
          <a:lstStyle/>
          <a:p>
            <a:r>
              <a:rPr lang="es-MX" b="1" dirty="0" err="1" smtClean="0"/>
              <a:t>down</a:t>
            </a:r>
            <a:endParaRPr lang="en-US" b="1" dirty="0"/>
          </a:p>
        </p:txBody>
      </p:sp>
      <p:sp>
        <p:nvSpPr>
          <p:cNvPr id="9" name="8 CuadroTexto"/>
          <p:cNvSpPr txBox="1"/>
          <p:nvPr/>
        </p:nvSpPr>
        <p:spPr>
          <a:xfrm>
            <a:off x="2348880" y="3779912"/>
            <a:ext cx="1096675" cy="369332"/>
          </a:xfrm>
          <a:prstGeom prst="rect">
            <a:avLst/>
          </a:prstGeom>
          <a:noFill/>
        </p:spPr>
        <p:txBody>
          <a:bodyPr wrap="square" rtlCol="0">
            <a:spAutoFit/>
          </a:bodyPr>
          <a:lstStyle/>
          <a:p>
            <a:r>
              <a:rPr lang="es-MX" b="1" dirty="0" err="1" smtClean="0"/>
              <a:t>around</a:t>
            </a:r>
            <a:endParaRPr lang="en-US" b="1" dirty="0"/>
          </a:p>
        </p:txBody>
      </p:sp>
      <p:sp>
        <p:nvSpPr>
          <p:cNvPr id="10" name="9 CuadroTexto"/>
          <p:cNvSpPr txBox="1"/>
          <p:nvPr/>
        </p:nvSpPr>
        <p:spPr>
          <a:xfrm>
            <a:off x="3868049" y="7308304"/>
            <a:ext cx="929103" cy="369332"/>
          </a:xfrm>
          <a:prstGeom prst="rect">
            <a:avLst/>
          </a:prstGeom>
          <a:noFill/>
        </p:spPr>
        <p:txBody>
          <a:bodyPr wrap="square" rtlCol="0">
            <a:spAutoFit/>
          </a:bodyPr>
          <a:lstStyle/>
          <a:p>
            <a:r>
              <a:rPr lang="es-MX" b="1" dirty="0" err="1"/>
              <a:t>o</a:t>
            </a:r>
            <a:r>
              <a:rPr lang="es-MX" b="1" dirty="0" err="1" smtClean="0"/>
              <a:t>ut</a:t>
            </a:r>
            <a:r>
              <a:rPr lang="es-MX" b="1" dirty="0" smtClean="0"/>
              <a:t> of</a:t>
            </a:r>
            <a:endParaRPr lang="en-US" b="1" dirty="0"/>
          </a:p>
        </p:txBody>
      </p:sp>
      <p:sp>
        <p:nvSpPr>
          <p:cNvPr id="11" name="10 CuadroTexto"/>
          <p:cNvSpPr txBox="1"/>
          <p:nvPr/>
        </p:nvSpPr>
        <p:spPr>
          <a:xfrm>
            <a:off x="5236201" y="3779912"/>
            <a:ext cx="929103" cy="369332"/>
          </a:xfrm>
          <a:prstGeom prst="rect">
            <a:avLst/>
          </a:prstGeom>
          <a:noFill/>
        </p:spPr>
        <p:txBody>
          <a:bodyPr wrap="square" rtlCol="0">
            <a:spAutoFit/>
          </a:bodyPr>
          <a:lstStyle/>
          <a:p>
            <a:r>
              <a:rPr lang="es-MX" b="1" dirty="0" err="1" smtClean="0"/>
              <a:t>from</a:t>
            </a:r>
            <a:endParaRPr lang="en-US" b="1"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_______________</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____________</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2 CuadroTexto"/>
          <p:cNvSpPr txBox="1"/>
          <p:nvPr/>
        </p:nvSpPr>
        <p:spPr>
          <a:xfrm>
            <a:off x="1124744" y="6262646"/>
            <a:ext cx="1656184" cy="338554"/>
          </a:xfrm>
          <a:prstGeom prst="rect">
            <a:avLst/>
          </a:prstGeom>
          <a:noFill/>
        </p:spPr>
        <p:txBody>
          <a:bodyPr wrap="square" rtlCol="0">
            <a:spAutoFit/>
          </a:bodyPr>
          <a:lstStyle/>
          <a:p>
            <a:r>
              <a:rPr lang="es-MX" sz="1600" b="1" dirty="0" smtClean="0">
                <a:solidFill>
                  <a:srgbClr val="FF0000"/>
                </a:solidFill>
              </a:rPr>
              <a:t>Post Office </a:t>
            </a:r>
            <a:endParaRPr lang="en-US" sz="1600" b="1" dirty="0">
              <a:solidFill>
                <a:srgbClr val="FF0000"/>
              </a:solidFill>
            </a:endParaRPr>
          </a:p>
        </p:txBody>
      </p:sp>
      <p:sp>
        <p:nvSpPr>
          <p:cNvPr id="5" name="4 CuadroTexto"/>
          <p:cNvSpPr txBox="1"/>
          <p:nvPr/>
        </p:nvSpPr>
        <p:spPr>
          <a:xfrm>
            <a:off x="4653914" y="6725614"/>
            <a:ext cx="2494036" cy="338554"/>
          </a:xfrm>
          <a:prstGeom prst="rect">
            <a:avLst/>
          </a:prstGeom>
          <a:noFill/>
        </p:spPr>
        <p:txBody>
          <a:bodyPr wrap="square" rtlCol="0">
            <a:spAutoFit/>
          </a:bodyPr>
          <a:lstStyle/>
          <a:p>
            <a:r>
              <a:rPr lang="es-MX" sz="1600" b="1" dirty="0" err="1" smtClean="0">
                <a:solidFill>
                  <a:srgbClr val="FF0000"/>
                </a:solidFill>
              </a:rPr>
              <a:t>Underground</a:t>
            </a:r>
            <a:r>
              <a:rPr lang="es-MX" sz="1600" b="1" dirty="0" smtClean="0">
                <a:solidFill>
                  <a:srgbClr val="FF0000"/>
                </a:solidFill>
              </a:rPr>
              <a:t> </a:t>
            </a:r>
            <a:r>
              <a:rPr lang="es-MX" sz="1600" b="1" dirty="0" err="1" smtClean="0">
                <a:solidFill>
                  <a:srgbClr val="FF0000"/>
                </a:solidFill>
              </a:rPr>
              <a:t>station</a:t>
            </a:r>
            <a:endParaRPr lang="en-US" sz="1600" b="1" dirty="0">
              <a:solidFill>
                <a:srgbClr val="FF0000"/>
              </a:solidFill>
            </a:endParaRPr>
          </a:p>
        </p:txBody>
      </p:sp>
      <p:sp>
        <p:nvSpPr>
          <p:cNvPr id="6" name="5 CuadroTexto"/>
          <p:cNvSpPr txBox="1"/>
          <p:nvPr/>
        </p:nvSpPr>
        <p:spPr>
          <a:xfrm>
            <a:off x="1430729" y="7740352"/>
            <a:ext cx="4032448" cy="338554"/>
          </a:xfrm>
          <a:prstGeom prst="rect">
            <a:avLst/>
          </a:prstGeom>
          <a:noFill/>
        </p:spPr>
        <p:txBody>
          <a:bodyPr wrap="square" rtlCol="0">
            <a:spAutoFit/>
          </a:bodyPr>
          <a:lstStyle/>
          <a:p>
            <a:r>
              <a:rPr lang="es-MX" sz="1600" b="1" dirty="0">
                <a:solidFill>
                  <a:srgbClr val="FF0000"/>
                </a:solidFill>
              </a:rPr>
              <a:t>C</a:t>
            </a:r>
            <a:r>
              <a:rPr lang="es-MX" sz="1600" b="1" dirty="0" smtClean="0">
                <a:solidFill>
                  <a:srgbClr val="FF0000"/>
                </a:solidFill>
              </a:rPr>
              <a:t>inema</a:t>
            </a:r>
            <a:endParaRPr lang="en-US" sz="1600" b="1" dirty="0">
              <a:solidFill>
                <a:srgbClr val="FF0000"/>
              </a:solidFill>
            </a:endParaRPr>
          </a:p>
        </p:txBody>
      </p:sp>
      <p:sp>
        <p:nvSpPr>
          <p:cNvPr id="7" name="6 CuadroTexto"/>
          <p:cNvSpPr txBox="1"/>
          <p:nvPr/>
        </p:nvSpPr>
        <p:spPr>
          <a:xfrm>
            <a:off x="3140968" y="8463011"/>
            <a:ext cx="1826444" cy="338554"/>
          </a:xfrm>
          <a:prstGeom prst="rect">
            <a:avLst/>
          </a:prstGeom>
          <a:noFill/>
        </p:spPr>
        <p:txBody>
          <a:bodyPr wrap="square" rtlCol="0">
            <a:spAutoFit/>
          </a:bodyPr>
          <a:lstStyle/>
          <a:p>
            <a:r>
              <a:rPr lang="es-MX" sz="1600" b="1" dirty="0" smtClean="0">
                <a:solidFill>
                  <a:srgbClr val="FF0000"/>
                </a:solidFill>
              </a:rPr>
              <a:t>Bus </a:t>
            </a:r>
            <a:r>
              <a:rPr lang="es-MX" sz="1600" b="1" dirty="0" err="1" smtClean="0">
                <a:solidFill>
                  <a:srgbClr val="FF0000"/>
                </a:solidFill>
              </a:rPr>
              <a:t>station</a:t>
            </a:r>
            <a:r>
              <a:rPr lang="es-MX" sz="1600" b="1" dirty="0" smtClean="0">
                <a:solidFill>
                  <a:srgbClr val="FF0000"/>
                </a:solidFill>
              </a:rPr>
              <a:t> </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7605464"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_____________________</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2" name="1 CuadroTexto"/>
          <p:cNvSpPr txBox="1"/>
          <p:nvPr/>
        </p:nvSpPr>
        <p:spPr>
          <a:xfrm>
            <a:off x="2788433" y="4653586"/>
            <a:ext cx="1281134" cy="307777"/>
          </a:xfrm>
          <a:prstGeom prst="rect">
            <a:avLst/>
          </a:prstGeom>
          <a:noFill/>
        </p:spPr>
        <p:txBody>
          <a:bodyPr wrap="square" rtlCol="0">
            <a:spAutoFit/>
          </a:bodyPr>
          <a:lstStyle/>
          <a:p>
            <a:r>
              <a:rPr lang="es-MX" sz="1400" b="1" dirty="0" err="1" smtClean="0">
                <a:solidFill>
                  <a:srgbClr val="FF0000"/>
                </a:solidFill>
              </a:rPr>
              <a:t>Fire</a:t>
            </a:r>
            <a:r>
              <a:rPr lang="es-MX" sz="1400" b="1" dirty="0" smtClean="0">
                <a:solidFill>
                  <a:srgbClr val="FF0000"/>
                </a:solidFill>
              </a:rPr>
              <a:t> </a:t>
            </a:r>
            <a:r>
              <a:rPr lang="es-MX" sz="1400" b="1" dirty="0" err="1" smtClean="0">
                <a:solidFill>
                  <a:srgbClr val="FF0000"/>
                </a:solidFill>
              </a:rPr>
              <a:t>Station</a:t>
            </a:r>
            <a:endParaRPr lang="en-US" sz="1400" b="1" dirty="0">
              <a:solidFill>
                <a:srgbClr val="FF0000"/>
              </a:solidFill>
            </a:endParaRPr>
          </a:p>
        </p:txBody>
      </p:sp>
      <p:sp>
        <p:nvSpPr>
          <p:cNvPr id="8" name="7 CuadroTexto"/>
          <p:cNvSpPr txBox="1"/>
          <p:nvPr/>
        </p:nvSpPr>
        <p:spPr>
          <a:xfrm>
            <a:off x="701400" y="4846228"/>
            <a:ext cx="1281134" cy="307777"/>
          </a:xfrm>
          <a:prstGeom prst="rect">
            <a:avLst/>
          </a:prstGeom>
          <a:noFill/>
        </p:spPr>
        <p:txBody>
          <a:bodyPr wrap="square" rtlCol="0">
            <a:spAutoFit/>
          </a:bodyPr>
          <a:lstStyle/>
          <a:p>
            <a:r>
              <a:rPr lang="es-MX" sz="1400" b="1" dirty="0" err="1" smtClean="0">
                <a:solidFill>
                  <a:srgbClr val="FF0000"/>
                </a:solidFill>
              </a:rPr>
              <a:t>Fire</a:t>
            </a:r>
            <a:r>
              <a:rPr lang="es-MX" sz="1400" b="1" dirty="0" smtClean="0">
                <a:solidFill>
                  <a:srgbClr val="FF0000"/>
                </a:solidFill>
              </a:rPr>
              <a:t> </a:t>
            </a:r>
            <a:r>
              <a:rPr lang="es-MX" sz="1400" b="1" dirty="0" err="1" smtClean="0">
                <a:solidFill>
                  <a:srgbClr val="FF0000"/>
                </a:solidFill>
              </a:rPr>
              <a:t>Station</a:t>
            </a:r>
            <a:endParaRPr lang="en-US" sz="1400" b="1" dirty="0">
              <a:solidFill>
                <a:srgbClr val="FF0000"/>
              </a:solidFill>
            </a:endParaRPr>
          </a:p>
        </p:txBody>
      </p:sp>
      <p:sp>
        <p:nvSpPr>
          <p:cNvPr id="3" name="2 CuadroTexto"/>
          <p:cNvSpPr txBox="1"/>
          <p:nvPr/>
        </p:nvSpPr>
        <p:spPr>
          <a:xfrm>
            <a:off x="3230420" y="6129663"/>
            <a:ext cx="1144623" cy="307777"/>
          </a:xfrm>
          <a:prstGeom prst="rect">
            <a:avLst/>
          </a:prstGeom>
          <a:noFill/>
        </p:spPr>
        <p:txBody>
          <a:bodyPr wrap="square" rtlCol="0">
            <a:spAutoFit/>
          </a:bodyPr>
          <a:lstStyle/>
          <a:p>
            <a:r>
              <a:rPr lang="es-MX" sz="1400" b="1" dirty="0" smtClean="0">
                <a:solidFill>
                  <a:srgbClr val="FF0000"/>
                </a:solidFill>
              </a:rPr>
              <a:t>Bakery</a:t>
            </a:r>
            <a:endParaRPr lang="en-US" sz="1400" b="1" dirty="0">
              <a:solidFill>
                <a:srgbClr val="FF0000"/>
              </a:solidFill>
            </a:endParaRPr>
          </a:p>
        </p:txBody>
      </p:sp>
      <p:sp>
        <p:nvSpPr>
          <p:cNvPr id="9" name="8 CuadroTexto"/>
          <p:cNvSpPr txBox="1"/>
          <p:nvPr/>
        </p:nvSpPr>
        <p:spPr>
          <a:xfrm>
            <a:off x="832959" y="6341119"/>
            <a:ext cx="1144623" cy="307777"/>
          </a:xfrm>
          <a:prstGeom prst="rect">
            <a:avLst/>
          </a:prstGeom>
          <a:noFill/>
        </p:spPr>
        <p:txBody>
          <a:bodyPr wrap="square" rtlCol="0">
            <a:spAutoFit/>
          </a:bodyPr>
          <a:lstStyle/>
          <a:p>
            <a:r>
              <a:rPr lang="es-MX" sz="1400" b="1" dirty="0" smtClean="0">
                <a:solidFill>
                  <a:srgbClr val="FF0000"/>
                </a:solidFill>
              </a:rPr>
              <a:t>Bakery</a:t>
            </a:r>
            <a:endParaRPr lang="en-US" sz="1400" b="1" dirty="0">
              <a:solidFill>
                <a:srgbClr val="FF0000"/>
              </a:solidFill>
            </a:endParaRPr>
          </a:p>
        </p:txBody>
      </p:sp>
      <p:sp>
        <p:nvSpPr>
          <p:cNvPr id="4" name="3 CuadroTexto"/>
          <p:cNvSpPr txBox="1"/>
          <p:nvPr/>
        </p:nvSpPr>
        <p:spPr>
          <a:xfrm>
            <a:off x="3165409" y="7596336"/>
            <a:ext cx="2736304" cy="307777"/>
          </a:xfrm>
          <a:prstGeom prst="rect">
            <a:avLst/>
          </a:prstGeom>
          <a:noFill/>
        </p:spPr>
        <p:txBody>
          <a:bodyPr wrap="square" rtlCol="0">
            <a:spAutoFit/>
          </a:bodyPr>
          <a:lstStyle/>
          <a:p>
            <a:r>
              <a:rPr lang="es-MX" sz="1400" b="1" dirty="0" smtClean="0">
                <a:solidFill>
                  <a:srgbClr val="FF0000"/>
                </a:solidFill>
              </a:rPr>
              <a:t>City </a:t>
            </a:r>
            <a:r>
              <a:rPr lang="es-MX" sz="1400" b="1" dirty="0" err="1" smtClean="0">
                <a:solidFill>
                  <a:srgbClr val="FF0000"/>
                </a:solidFill>
              </a:rPr>
              <a:t>Middle</a:t>
            </a:r>
            <a:r>
              <a:rPr lang="es-MX" sz="1400" b="1" dirty="0" smtClean="0">
                <a:solidFill>
                  <a:srgbClr val="FF0000"/>
                </a:solidFill>
              </a:rPr>
              <a:t> </a:t>
            </a:r>
            <a:r>
              <a:rPr lang="es-MX" sz="1400" b="1" dirty="0" err="1" smtClean="0">
                <a:solidFill>
                  <a:srgbClr val="FF0000"/>
                </a:solidFill>
              </a:rPr>
              <a:t>School</a:t>
            </a:r>
            <a:r>
              <a:rPr lang="es-MX" sz="1400" b="1" dirty="0" smtClean="0">
                <a:solidFill>
                  <a:srgbClr val="FF0000"/>
                </a:solidFill>
              </a:rPr>
              <a:t> </a:t>
            </a:r>
            <a:endParaRPr lang="en-US" sz="1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106</Words>
  <Application>Microsoft Office PowerPoint</Application>
  <PresentationFormat>Presentación en pantalla (4:3)</PresentationFormat>
  <Paragraphs>40</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Hilda Fher</cp:lastModifiedBy>
  <cp:revision>11</cp:revision>
  <dcterms:created xsi:type="dcterms:W3CDTF">2016-04-25T15:01:16Z</dcterms:created>
  <dcterms:modified xsi:type="dcterms:W3CDTF">2016-04-30T02:43:20Z</dcterms:modified>
</cp:coreProperties>
</file>