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64" y="211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cstate="print"/>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cstate="print"/>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2276872" y="3770620"/>
            <a:ext cx="859018" cy="369332"/>
          </a:xfrm>
          <a:prstGeom prst="rect">
            <a:avLst/>
          </a:prstGeom>
          <a:noFill/>
        </p:spPr>
        <p:txBody>
          <a:bodyPr wrap="none" rtlCol="0">
            <a:spAutoFit/>
          </a:bodyPr>
          <a:lstStyle/>
          <a:p>
            <a:r>
              <a:rPr lang="es-MX" dirty="0" err="1" smtClean="0"/>
              <a:t>around</a:t>
            </a:r>
            <a:endParaRPr lang="es-MX" dirty="0"/>
          </a:p>
        </p:txBody>
      </p:sp>
      <p:sp>
        <p:nvSpPr>
          <p:cNvPr id="11" name="10 CuadroTexto"/>
          <p:cNvSpPr txBox="1"/>
          <p:nvPr/>
        </p:nvSpPr>
        <p:spPr>
          <a:xfrm>
            <a:off x="5301208" y="3779912"/>
            <a:ext cx="637803" cy="369332"/>
          </a:xfrm>
          <a:prstGeom prst="rect">
            <a:avLst/>
          </a:prstGeom>
          <a:noFill/>
        </p:spPr>
        <p:txBody>
          <a:bodyPr wrap="none" rtlCol="0">
            <a:spAutoFit/>
          </a:bodyPr>
          <a:lstStyle/>
          <a:p>
            <a:r>
              <a:rPr lang="es-MX" dirty="0" err="1" smtClean="0"/>
              <a:t>from</a:t>
            </a:r>
            <a:endParaRPr lang="es-MX" dirty="0"/>
          </a:p>
        </p:txBody>
      </p:sp>
      <p:sp>
        <p:nvSpPr>
          <p:cNvPr id="12" name="11 CuadroTexto"/>
          <p:cNvSpPr txBox="1"/>
          <p:nvPr/>
        </p:nvSpPr>
        <p:spPr>
          <a:xfrm>
            <a:off x="3861048" y="7308304"/>
            <a:ext cx="885179" cy="369332"/>
          </a:xfrm>
          <a:prstGeom prst="rect">
            <a:avLst/>
          </a:prstGeom>
          <a:noFill/>
        </p:spPr>
        <p:txBody>
          <a:bodyPr wrap="none" rtlCol="0">
            <a:spAutoFit/>
          </a:bodyPr>
          <a:lstStyle/>
          <a:p>
            <a:r>
              <a:rPr lang="es-MX" dirty="0" err="1" smtClean="0"/>
              <a:t>outside</a:t>
            </a:r>
            <a:endParaRPr lang="es-MX" dirty="0"/>
          </a:p>
        </p:txBody>
      </p:sp>
      <p:sp>
        <p:nvSpPr>
          <p:cNvPr id="13" name="12 CuadroTexto"/>
          <p:cNvSpPr txBox="1"/>
          <p:nvPr/>
        </p:nvSpPr>
        <p:spPr>
          <a:xfrm>
            <a:off x="5373216" y="6228184"/>
            <a:ext cx="714363" cy="369332"/>
          </a:xfrm>
          <a:prstGeom prst="rect">
            <a:avLst/>
          </a:prstGeom>
          <a:noFill/>
        </p:spPr>
        <p:txBody>
          <a:bodyPr wrap="none" rtlCol="0">
            <a:spAutoFit/>
          </a:bodyPr>
          <a:lstStyle/>
          <a:p>
            <a:r>
              <a:rPr lang="es-MX" dirty="0" err="1" smtClean="0"/>
              <a:t>down</a:t>
            </a:r>
            <a:endParaRPr lang="es-MX" dirty="0"/>
          </a:p>
        </p:txBody>
      </p:sp>
    </p:spTree>
    <p:extLst>
      <p:ext uri="{BB962C8B-B14F-4D97-AF65-F5344CB8AC3E}">
        <p14:creationId xmlns:p14="http://schemas.microsoft.com/office/powerpoint/2010/main" xmlns=""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2800767"/>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a:t>
            </a:r>
            <a:r>
              <a:rPr lang="en-US" sz="1600" dirty="0" smtClean="0">
                <a:solidFill>
                  <a:srgbClr val="FF0000"/>
                </a:solidFill>
              </a:rPr>
              <a:t>post </a:t>
            </a:r>
            <a:r>
              <a:rPr lang="en-US" sz="1600" dirty="0" err="1" smtClean="0">
                <a:solidFill>
                  <a:srgbClr val="FF0000"/>
                </a:solidFill>
              </a:rPr>
              <a:t>ofice</a:t>
            </a:r>
            <a:r>
              <a:rPr lang="en-US" sz="1600" dirty="0" smtClean="0"/>
              <a:t>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a:t>
            </a:r>
            <a:r>
              <a:rPr lang="en-US" sz="1600" dirty="0" smtClean="0">
                <a:solidFill>
                  <a:srgbClr val="FF0000"/>
                </a:solidFill>
              </a:rPr>
              <a:t>underground station__</a:t>
            </a:r>
            <a:endParaRPr lang="en-US" sz="1600" dirty="0" smtClean="0">
              <a:solidFill>
                <a:srgbClr val="FF0000"/>
              </a:solidFill>
            </a:endParaRP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solidFill>
                  <a:srgbClr val="FF0000"/>
                </a:solidFill>
              </a:rPr>
              <a:t>cinema</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a:t>
            </a:r>
            <a:r>
              <a:rPr lang="en-US" sz="1600" dirty="0" smtClean="0">
                <a:solidFill>
                  <a:srgbClr val="FF0000"/>
                </a:solidFill>
              </a:rPr>
              <a:t>underground station</a:t>
            </a:r>
            <a:r>
              <a:rPr lang="en-US" sz="1600" dirty="0" smtClean="0"/>
              <a:t>_</a:t>
            </a:r>
            <a:endParaRPr lang="es-ES" sz="1600" dirty="0"/>
          </a:p>
        </p:txBody>
      </p:sp>
      <p:pic>
        <p:nvPicPr>
          <p:cNvPr id="15362" name="Picture 2"/>
          <p:cNvPicPr>
            <a:picLocks noChangeAspect="1" noChangeArrowheads="1"/>
          </p:cNvPicPr>
          <p:nvPr/>
        </p:nvPicPr>
        <p:blipFill>
          <a:blip r:embed="rId2" cstate="print"/>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__2__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The</a:t>
            </a:r>
            <a:r>
              <a:rPr kumimoji="0" lang="es-ES" sz="1400" b="0" i="0" u="none" strike="noStrike" cap="none" normalizeH="0" baseline="0" dirty="0" smtClean="0">
                <a:ln>
                  <a:noFill/>
                </a:ln>
                <a:solidFill>
                  <a:srgbClr val="000000"/>
                </a:solidFill>
                <a:effectLst/>
                <a:cs typeface="Arial" pitchFamily="34" charset="0"/>
              </a:rPr>
              <a:t>___2_____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______4___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__4____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the</a:t>
            </a:r>
            <a:r>
              <a:rPr kumimoji="0" lang="es-ES" sz="1400" b="0" i="0" u="none" strike="noStrike" cap="none" normalizeH="0" baseline="0" dirty="0" smtClean="0">
                <a:ln>
                  <a:noFill/>
                </a:ln>
                <a:solidFill>
                  <a:srgbClr val="000000"/>
                </a:solidFill>
                <a:effectLst/>
                <a:cs typeface="Arial" pitchFamily="34" charset="0"/>
              </a:rPr>
              <a:t>__4_____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89</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giiNaa aaLejAndRaa</cp:lastModifiedBy>
  <cp:revision>8</cp:revision>
  <dcterms:created xsi:type="dcterms:W3CDTF">2016-04-25T15:01:16Z</dcterms:created>
  <dcterms:modified xsi:type="dcterms:W3CDTF">2016-04-30T05:01:15Z</dcterms:modified>
</cp:coreProperties>
</file>