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800" y="-49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26/04/2016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8" name="7 CuadroTexto"/>
          <p:cNvSpPr txBox="1"/>
          <p:nvPr/>
        </p:nvSpPr>
        <p:spPr>
          <a:xfrm>
            <a:off x="3722217" y="7267773"/>
            <a:ext cx="1217135" cy="461665"/>
          </a:xfrm>
          <a:prstGeom prst="rect">
            <a:avLst/>
          </a:prstGeom>
          <a:noFill/>
        </p:spPr>
        <p:txBody>
          <a:bodyPr wrap="square" rtlCol="0">
            <a:spAutoFit/>
          </a:bodyPr>
          <a:lstStyle/>
          <a:p>
            <a:r>
              <a:rPr lang="es-ES_tradnl" sz="2400" b="1" dirty="0" err="1" smtClean="0"/>
              <a:t>Out</a:t>
            </a:r>
            <a:r>
              <a:rPr lang="es-ES_tradnl" sz="2400" b="1" dirty="0" smtClean="0"/>
              <a:t> of</a:t>
            </a:r>
            <a:endParaRPr lang="es-ES" sz="2400" b="1"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3293209"/>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t>__</a:t>
            </a:r>
            <a:r>
              <a:rPr lang="en-US" sz="1600" b="1" dirty="0" smtClean="0"/>
              <a:t>POST OFFICE______________</a:t>
            </a:r>
            <a:r>
              <a:rPr lang="en-US" sz="1600" b="1" dirty="0"/>
              <a:t> </a:t>
            </a:r>
            <a:endParaRPr lang="en-US" sz="1600" b="1" dirty="0" smtClean="0"/>
          </a:p>
          <a:p>
            <a:pPr marL="342900" indent="-342900"/>
            <a:r>
              <a:rPr lang="en-US" sz="1600" dirty="0" smtClean="0"/>
              <a:t> </a:t>
            </a:r>
            <a:r>
              <a:rPr lang="en-US" sz="1600" dirty="0"/>
              <a:t>B. Go straight on. Go past the traffic lights. You will see a shop on the right. Go past that and it’s on the right next to the shop.  </a:t>
            </a:r>
            <a:r>
              <a:rPr lang="en-US" sz="1600" dirty="0" smtClean="0"/>
              <a:t>___</a:t>
            </a:r>
            <a:r>
              <a:rPr lang="en-US" sz="1600" b="1" dirty="0" smtClean="0"/>
              <a:t>UNDERGROUND____________</a:t>
            </a:r>
            <a:endParaRPr lang="en-US" sz="1600" b="1" dirty="0" smtClean="0"/>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dirty="0" smtClean="0"/>
              <a:t>_______</a:t>
            </a:r>
            <a:r>
              <a:rPr lang="en-US" sz="1600" b="1" dirty="0" smtClean="0"/>
              <a:t>CINEMA_____</a:t>
            </a:r>
            <a:endParaRPr lang="en-US" sz="1600" b="1" dirty="0" smtClean="0"/>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t>_______</a:t>
            </a:r>
            <a:r>
              <a:rPr lang="en-US" sz="1600" b="1" dirty="0" smtClean="0"/>
              <a:t>BUS STATION</a:t>
            </a:r>
            <a:endParaRPr lang="es-ES" sz="1600" b="1" dirty="0"/>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62760"/>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a:t>
            </a:r>
            <a:r>
              <a:rPr kumimoji="0" lang="es-ES" sz="1400" b="0" i="0" u="none" strike="noStrike" cap="none" normalizeH="0" baseline="0" dirty="0" smtClean="0">
                <a:ln>
                  <a:noFill/>
                </a:ln>
                <a:solidFill>
                  <a:srgbClr val="000000"/>
                </a:solidFill>
                <a:effectLst/>
                <a:cs typeface="Arial" pitchFamily="34" charset="0"/>
              </a:rPr>
              <a:t>. 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______________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600" b="1" i="0" u="none" strike="noStrike" cap="none" normalizeH="0" baseline="0" dirty="0" smtClean="0">
                <a:ln>
                  <a:noFill/>
                </a:ln>
                <a:solidFill>
                  <a:srgbClr val="000000"/>
                </a:solidFill>
                <a:effectLst/>
                <a:cs typeface="Arial" pitchFamily="34" charset="0"/>
              </a:rPr>
              <a:t>  </a:t>
            </a:r>
            <a:r>
              <a:rPr kumimoji="0" lang="es-ES" sz="1400" i="0" u="none" strike="noStrike" cap="none" normalizeH="0" baseline="0" dirty="0" err="1" smtClean="0">
                <a:ln>
                  <a:noFill/>
                </a:ln>
                <a:solidFill>
                  <a:srgbClr val="000000"/>
                </a:solidFill>
                <a:effectLst/>
                <a:cs typeface="Arial" pitchFamily="34" charset="0"/>
              </a:rPr>
              <a:t>Grocery</a:t>
            </a:r>
            <a:r>
              <a:rPr kumimoji="0" lang="es-ES" sz="1400" i="0" u="none" strike="noStrike" cap="none" normalizeH="0" baseline="0" dirty="0" smtClean="0">
                <a:ln>
                  <a:noFill/>
                </a:ln>
                <a:solidFill>
                  <a:srgbClr val="000000"/>
                </a:solidFill>
                <a:effectLst/>
                <a:cs typeface="Arial" pitchFamily="34" charset="0"/>
              </a:rPr>
              <a:t> </a:t>
            </a:r>
            <a:r>
              <a:rPr kumimoji="0" lang="es-ES" sz="1400" i="0" u="none" strike="noStrike" cap="none" normalizeH="0" baseline="0" dirty="0" err="1" smtClean="0">
                <a:ln>
                  <a:noFill/>
                </a:ln>
                <a:solidFill>
                  <a:srgbClr val="000000"/>
                </a:solidFill>
                <a:effectLst/>
                <a:cs typeface="Arial" pitchFamily="34" charset="0"/>
              </a:rPr>
              <a:t>Store</a:t>
            </a:r>
            <a:endParaRPr kumimoji="0" lang="es-ES" sz="140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600" b="1" i="0" u="none" strike="noStrike" cap="none" normalizeH="0" baseline="0" dirty="0" smtClean="0">
                <a:ln>
                  <a:noFill/>
                </a:ln>
                <a:solidFill>
                  <a:srgbClr val="7030A0"/>
                </a:solidFill>
                <a:effectLst/>
                <a:cs typeface="Arial" pitchFamily="34" charset="0"/>
              </a:rPr>
              <a:t>  </a:t>
            </a:r>
            <a:r>
              <a:rPr kumimoji="0" lang="es-ES" sz="1600" b="1" i="0" u="none" strike="noStrike" cap="none" normalizeH="0" baseline="0" dirty="0" err="1" smtClean="0">
                <a:ln>
                  <a:noFill/>
                </a:ln>
                <a:solidFill>
                  <a:srgbClr val="7030A0"/>
                </a:solidFill>
                <a:effectLst/>
                <a:cs typeface="Arial" pitchFamily="34" charset="0"/>
              </a:rPr>
              <a:t>Fire</a:t>
            </a:r>
            <a:r>
              <a:rPr kumimoji="0" lang="es-ES" sz="1600" b="1" i="0" u="none" strike="noStrike" cap="none" normalizeH="0" baseline="0" dirty="0" smtClean="0">
                <a:ln>
                  <a:noFill/>
                </a:ln>
                <a:solidFill>
                  <a:srgbClr val="7030A0"/>
                </a:solidFill>
                <a:effectLst/>
                <a:cs typeface="Arial" pitchFamily="34" charset="0"/>
              </a:rPr>
              <a:t> </a:t>
            </a:r>
            <a:r>
              <a:rPr kumimoji="0" lang="es-ES" sz="1600" b="1" i="0" u="none" strike="noStrike" cap="none" normalizeH="0" baseline="0" dirty="0" err="1" smtClean="0">
                <a:ln>
                  <a:noFill/>
                </a:ln>
                <a:solidFill>
                  <a:srgbClr val="7030A0"/>
                </a:solidFill>
                <a:effectLst/>
                <a:cs typeface="Arial" pitchFamily="34" charset="0"/>
              </a:rPr>
              <a:t>Station</a:t>
            </a:r>
            <a:endParaRPr kumimoji="0" lang="es-ES" sz="1600" b="1" i="0" u="none" strike="noStrike" cap="none" normalizeH="0" baseline="0" dirty="0" smtClean="0">
              <a:ln>
                <a:noFill/>
              </a:ln>
              <a:solidFill>
                <a:srgbClr val="7030A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600" b="1" i="0" u="none" strike="noStrike" cap="none" normalizeH="0" baseline="0" dirty="0" smtClean="0">
                <a:ln>
                  <a:noFill/>
                </a:ln>
                <a:solidFill>
                  <a:srgbClr val="7030A0"/>
                </a:solidFill>
                <a:effectLst/>
                <a:cs typeface="Arial" pitchFamily="34" charset="0"/>
              </a:rPr>
              <a:t>  </a:t>
            </a:r>
            <a:r>
              <a:rPr kumimoji="0" lang="es-ES" sz="1600" b="1" i="0" u="none" strike="noStrike" cap="none" normalizeH="0" baseline="0" dirty="0" err="1" smtClean="0">
                <a:ln>
                  <a:noFill/>
                </a:ln>
                <a:solidFill>
                  <a:srgbClr val="7030A0"/>
                </a:solidFill>
                <a:effectLst/>
                <a:cs typeface="Arial" pitchFamily="34" charset="0"/>
              </a:rPr>
              <a:t>Bakery</a:t>
            </a:r>
            <a:endParaRPr kumimoji="0" lang="es-ES" sz="1600" b="1" i="0" u="none" strike="noStrike" cap="none" normalizeH="0" baseline="0" dirty="0" smtClean="0">
              <a:ln>
                <a:noFill/>
              </a:ln>
              <a:solidFill>
                <a:srgbClr val="7030A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the_____________Do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7030A0"/>
                </a:solidFill>
                <a:effectLst/>
                <a:cs typeface="Arial" pitchFamily="34" charset="0"/>
              </a:rPr>
              <a:t>  City </a:t>
            </a:r>
            <a:r>
              <a:rPr kumimoji="0" lang="es-ES" sz="1400" b="0" i="0" u="none" strike="noStrike" cap="none" normalizeH="0" baseline="0" dirty="0" err="1" smtClean="0">
                <a:ln>
                  <a:noFill/>
                </a:ln>
                <a:solidFill>
                  <a:srgbClr val="7030A0"/>
                </a:solidFill>
                <a:effectLst/>
                <a:cs typeface="Arial" pitchFamily="34" charset="0"/>
              </a:rPr>
              <a:t>Middle</a:t>
            </a:r>
            <a:r>
              <a:rPr kumimoji="0" lang="es-ES" sz="1400" b="0" i="0" u="none" strike="noStrike" cap="none" normalizeH="0" baseline="0" dirty="0" smtClean="0">
                <a:ln>
                  <a:noFill/>
                </a:ln>
                <a:solidFill>
                  <a:srgbClr val="7030A0"/>
                </a:solidFill>
                <a:effectLst/>
                <a:cs typeface="Arial" pitchFamily="34" charset="0"/>
              </a:rPr>
              <a:t> </a:t>
            </a:r>
            <a:r>
              <a:rPr kumimoji="0" lang="es-ES" sz="1400" b="0" i="0" u="none" strike="noStrike" cap="none" normalizeH="0" baseline="0" dirty="0" err="1" smtClean="0">
                <a:ln>
                  <a:noFill/>
                </a:ln>
                <a:solidFill>
                  <a:srgbClr val="7030A0"/>
                </a:solidFill>
                <a:effectLst/>
                <a:cs typeface="Arial" pitchFamily="34" charset="0"/>
              </a:rPr>
              <a:t>School</a:t>
            </a:r>
            <a:endParaRPr kumimoji="0" lang="es-ES" sz="1400" b="0" i="0" u="none" strike="noStrike" cap="none" normalizeH="0" baseline="0" dirty="0" smtClean="0">
              <a:ln>
                <a:noFill/>
              </a:ln>
              <a:solidFill>
                <a:srgbClr val="7030A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87</Words>
  <Application>Microsoft Office PowerPoint</Application>
  <PresentationFormat>Presentación en pantalla (4:3)</PresentationFormat>
  <Paragraphs>28</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COMPUTO</cp:lastModifiedBy>
  <cp:revision>9</cp:revision>
  <dcterms:created xsi:type="dcterms:W3CDTF">2016-04-25T15:01:16Z</dcterms:created>
  <dcterms:modified xsi:type="dcterms:W3CDTF">2016-04-26T18:38:35Z</dcterms:modified>
</cp:coreProperties>
</file>