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076" y="3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23/04/2016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23/04/2016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48880" y="3779912"/>
            <a:ext cx="1119624" cy="369332"/>
          </a:xfrm>
          <a:prstGeom prst="rect">
            <a:avLst/>
          </a:prstGeom>
          <a:noFill/>
        </p:spPr>
        <p:txBody>
          <a:bodyPr wrap="square" rtlCol="0">
            <a:spAutoFit/>
          </a:bodyPr>
          <a:lstStyle/>
          <a:p>
            <a:r>
              <a:rPr lang="es-ES_tradnl" dirty="0" err="1" smtClean="0"/>
              <a:t>around</a:t>
            </a:r>
            <a:endParaRPr lang="es-ES" dirty="0"/>
          </a:p>
        </p:txBody>
      </p:sp>
      <p:sp>
        <p:nvSpPr>
          <p:cNvPr id="9" name="8 CuadroTexto"/>
          <p:cNvSpPr txBox="1"/>
          <p:nvPr/>
        </p:nvSpPr>
        <p:spPr>
          <a:xfrm>
            <a:off x="5236201" y="6300192"/>
            <a:ext cx="1145127" cy="369332"/>
          </a:xfrm>
          <a:prstGeom prst="rect">
            <a:avLst/>
          </a:prstGeom>
          <a:noFill/>
        </p:spPr>
        <p:txBody>
          <a:bodyPr wrap="square" rtlCol="0">
            <a:spAutoFit/>
          </a:bodyPr>
          <a:lstStyle/>
          <a:p>
            <a:r>
              <a:rPr lang="es-ES_tradnl" dirty="0" err="1" smtClean="0"/>
              <a:t>down</a:t>
            </a:r>
            <a:endParaRPr lang="es-ES" dirty="0"/>
          </a:p>
        </p:txBody>
      </p:sp>
      <p:sp>
        <p:nvSpPr>
          <p:cNvPr id="10" name="9 CuadroTexto"/>
          <p:cNvSpPr txBox="1"/>
          <p:nvPr/>
        </p:nvSpPr>
        <p:spPr>
          <a:xfrm>
            <a:off x="5236201" y="3779912"/>
            <a:ext cx="929103" cy="369332"/>
          </a:xfrm>
          <a:prstGeom prst="rect">
            <a:avLst/>
          </a:prstGeom>
          <a:noFill/>
        </p:spPr>
        <p:txBody>
          <a:bodyPr wrap="square" rtlCol="0">
            <a:spAutoFit/>
          </a:bodyPr>
          <a:lstStyle/>
          <a:p>
            <a:r>
              <a:rPr lang="es-ES_tradnl" dirty="0" err="1" smtClean="0"/>
              <a:t>from</a:t>
            </a:r>
            <a:endParaRPr lang="es-ES" dirty="0"/>
          </a:p>
        </p:txBody>
      </p:sp>
      <p:sp>
        <p:nvSpPr>
          <p:cNvPr id="11" name="10 CuadroTexto"/>
          <p:cNvSpPr txBox="1"/>
          <p:nvPr/>
        </p:nvSpPr>
        <p:spPr>
          <a:xfrm>
            <a:off x="3717032" y="7380312"/>
            <a:ext cx="1080120"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3046988"/>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________________</a:t>
            </a:r>
            <a:r>
              <a:rPr lang="en-US" sz="1600" dirty="0"/>
              <a:t> </a:t>
            </a:r>
            <a:endParaRPr lang="en-US" sz="1600"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u="sng" dirty="0" smtClean="0"/>
              <a:t>Underground </a:t>
            </a:r>
            <a:r>
              <a:rPr lang="en-US" sz="1600" dirty="0" smtClean="0"/>
              <a:t>station</a:t>
            </a:r>
            <a:endParaRPr lang="en-US" sz="1600"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a:t>
            </a:r>
            <a:r>
              <a:rPr lang="en-US" sz="1600" dirty="0" smtClean="0"/>
              <a:t>.</a:t>
            </a:r>
            <a:r>
              <a:rPr lang="en-US" sz="1600" dirty="0"/>
              <a:t> </a:t>
            </a:r>
            <a:r>
              <a:rPr lang="en-US" sz="1600" u="sng" dirty="0" smtClean="0"/>
              <a:t> Cin</a:t>
            </a:r>
            <a:r>
              <a:rPr lang="en-US" sz="1600" u="sng" dirty="0" smtClean="0"/>
              <a:t>ema</a:t>
            </a:r>
            <a:r>
              <a:rPr lang="en-US" sz="1600" u="sng" dirty="0" smtClean="0"/>
              <a:t>             </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a:t> </a:t>
            </a:r>
            <a:r>
              <a:rPr lang="en-US" sz="1600" u="sng" dirty="0" smtClean="0"/>
              <a:t>Bus station</a:t>
            </a:r>
            <a:endParaRPr lang="es-ES" sz="1600" u="sng"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
        <p:nvSpPr>
          <p:cNvPr id="3" name="2 CuadroTexto"/>
          <p:cNvSpPr txBox="1"/>
          <p:nvPr/>
        </p:nvSpPr>
        <p:spPr>
          <a:xfrm>
            <a:off x="1020477" y="6255889"/>
            <a:ext cx="1512168" cy="338554"/>
          </a:xfrm>
          <a:prstGeom prst="rect">
            <a:avLst/>
          </a:prstGeom>
          <a:noFill/>
        </p:spPr>
        <p:txBody>
          <a:bodyPr wrap="square" rtlCol="0">
            <a:spAutoFit/>
          </a:bodyPr>
          <a:lstStyle/>
          <a:p>
            <a:r>
              <a:rPr lang="es-ES_tradnl" sz="1600" dirty="0" smtClean="0"/>
              <a:t>Post office</a:t>
            </a:r>
            <a:endParaRPr lang="es-E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FF0000"/>
                </a:solidFill>
                <a:effectLst/>
                <a:latin typeface="Algerian" pitchFamily="82" charset="0"/>
                <a:cs typeface="Arial" pitchFamily="34" charset="0"/>
              </a:rPr>
              <a:t>Fire</a:t>
            </a:r>
            <a:r>
              <a:rPr kumimoji="0" lang="es-ES" sz="1400" b="1" i="0" u="none" strike="noStrike" cap="none" normalizeH="0" baseline="0" dirty="0" smtClean="0">
                <a:ln>
                  <a:noFill/>
                </a:ln>
                <a:solidFill>
                  <a:srgbClr val="FF0000"/>
                </a:solidFill>
                <a:effectLst/>
                <a:latin typeface="Algerian" pitchFamily="82" charset="0"/>
                <a:cs typeface="Arial" pitchFamily="34" charset="0"/>
              </a:rPr>
              <a:t> </a:t>
            </a:r>
            <a:r>
              <a:rPr kumimoji="0" lang="es-ES" sz="1400" b="1" i="0" u="none" strike="noStrike" cap="none" normalizeH="0" baseline="0" dirty="0" err="1" smtClean="0">
                <a:ln>
                  <a:noFill/>
                </a:ln>
                <a:solidFill>
                  <a:srgbClr val="FF0000"/>
                </a:solidFill>
                <a:effectLst/>
                <a:latin typeface="Algerian" pitchFamily="82" charset="0"/>
                <a:cs typeface="Arial" pitchFamily="34" charset="0"/>
              </a:rPr>
              <a:t>Station</a:t>
            </a:r>
            <a:endParaRPr kumimoji="0" lang="es-ES" sz="1400" b="1" i="0" u="none" strike="noStrike" cap="none" normalizeH="0" baseline="0" dirty="0" smtClean="0">
              <a:ln>
                <a:noFill/>
              </a:ln>
              <a:solidFill>
                <a:srgbClr val="FF0000"/>
              </a:solidFill>
              <a:effectLst/>
              <a:latin typeface="Algerian" pitchFamily="82" charset="0"/>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FF0000"/>
                </a:solidFill>
                <a:effectLst/>
                <a:latin typeface="Algerian" pitchFamily="82" charset="0"/>
                <a:cs typeface="Arial" pitchFamily="34" charset="0"/>
              </a:rPr>
              <a:t>Bakery</a:t>
            </a:r>
            <a:endParaRPr kumimoji="0" lang="es-ES" sz="1400" b="1" i="0" u="none" strike="noStrike" cap="none" normalizeH="0" baseline="0" dirty="0" smtClean="0">
              <a:ln>
                <a:noFill/>
              </a:ln>
              <a:solidFill>
                <a:srgbClr val="FF0000"/>
              </a:solidFill>
              <a:effectLst/>
              <a:latin typeface="Algerian" pitchFamily="82" charset="0"/>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FF0000"/>
                </a:solidFill>
                <a:effectLst/>
                <a:latin typeface="Algerian" pitchFamily="82" charset="0"/>
                <a:cs typeface="Arial" pitchFamily="34" charset="0"/>
              </a:rPr>
              <a:t>City </a:t>
            </a:r>
            <a:r>
              <a:rPr kumimoji="0" lang="es-ES" sz="1400" b="1" i="0" u="none" strike="noStrike" cap="none" normalizeH="0" baseline="0" dirty="0" err="1" smtClean="0">
                <a:ln>
                  <a:noFill/>
                </a:ln>
                <a:solidFill>
                  <a:srgbClr val="FF0000"/>
                </a:solidFill>
                <a:effectLst/>
                <a:latin typeface="Algerian" pitchFamily="82" charset="0"/>
                <a:cs typeface="Arial" pitchFamily="34" charset="0"/>
              </a:rPr>
              <a:t>Middle</a:t>
            </a:r>
            <a:r>
              <a:rPr kumimoji="0" lang="es-ES" sz="1400" b="1" i="0" u="none" strike="noStrike" cap="none" normalizeH="0" baseline="0" dirty="0" smtClean="0">
                <a:ln>
                  <a:noFill/>
                </a:ln>
                <a:solidFill>
                  <a:srgbClr val="FF0000"/>
                </a:solidFill>
                <a:effectLst/>
                <a:latin typeface="Algerian" pitchFamily="82" charset="0"/>
                <a:cs typeface="Arial" pitchFamily="34" charset="0"/>
              </a:rPr>
              <a:t> </a:t>
            </a:r>
            <a:r>
              <a:rPr kumimoji="0" lang="es-ES" sz="1400" b="1" i="0" u="none" strike="noStrike" cap="none" normalizeH="0" baseline="0" dirty="0" err="1" smtClean="0">
                <a:ln>
                  <a:noFill/>
                </a:ln>
                <a:solidFill>
                  <a:srgbClr val="FF0000"/>
                </a:solidFill>
                <a:effectLst/>
                <a:latin typeface="Algerian" pitchFamily="82" charset="0"/>
                <a:cs typeface="Arial" pitchFamily="34" charset="0"/>
              </a:rPr>
              <a:t>School</a:t>
            </a:r>
            <a:endParaRPr kumimoji="0" lang="es-ES" sz="1400" b="1" i="0" u="none" strike="noStrike" cap="none" normalizeH="0" baseline="0" dirty="0" smtClean="0">
              <a:ln>
                <a:noFill/>
              </a:ln>
              <a:solidFill>
                <a:srgbClr val="FF0000"/>
              </a:solidFill>
              <a:effectLst/>
              <a:latin typeface="Algerian" pitchFamily="82" charset="0"/>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92</Words>
  <Application>Microsoft Office PowerPoint</Application>
  <PresentationFormat>Presentación en pantalla (4:3)</PresentationFormat>
  <Paragraphs>32</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2016-04-23T21:20:40Z</dcterms:modified>
</cp:coreProperties>
</file>