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244" y="4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21/06/2016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21/06/2016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21/06/2016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21/06/2016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21/06/2016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21/06/2016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21/06/2016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21/06/2016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21/06/2016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21/06/2016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21/06/2016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21/06/2016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CuadroTexto 7"/>
          <p:cNvSpPr txBox="1"/>
          <p:nvPr/>
        </p:nvSpPr>
        <p:spPr>
          <a:xfrm>
            <a:off x="5301208" y="6300192"/>
            <a:ext cx="864096" cy="369332"/>
          </a:xfrm>
          <a:prstGeom prst="rect">
            <a:avLst/>
          </a:prstGeom>
          <a:noFill/>
        </p:spPr>
        <p:txBody>
          <a:bodyPr wrap="square" rtlCol="0">
            <a:spAutoFit/>
          </a:bodyPr>
          <a:lstStyle/>
          <a:p>
            <a:r>
              <a:rPr lang="es-MX" dirty="0" smtClean="0"/>
              <a:t>DOWN</a:t>
            </a:r>
            <a:endParaRPr lang="es-MX" dirty="0"/>
          </a:p>
        </p:txBody>
      </p:sp>
      <p:sp>
        <p:nvSpPr>
          <p:cNvPr id="9" name="CuadroTexto 8"/>
          <p:cNvSpPr txBox="1"/>
          <p:nvPr/>
        </p:nvSpPr>
        <p:spPr>
          <a:xfrm>
            <a:off x="2277367" y="3747995"/>
            <a:ext cx="1152128" cy="369332"/>
          </a:xfrm>
          <a:prstGeom prst="rect">
            <a:avLst/>
          </a:prstGeom>
          <a:noFill/>
        </p:spPr>
        <p:txBody>
          <a:bodyPr wrap="square" rtlCol="0">
            <a:spAutoFit/>
          </a:bodyPr>
          <a:lstStyle/>
          <a:p>
            <a:r>
              <a:rPr lang="es-MX" dirty="0" smtClean="0"/>
              <a:t>AROUND</a:t>
            </a:r>
            <a:endParaRPr lang="es-MX" dirty="0"/>
          </a:p>
        </p:txBody>
      </p:sp>
      <p:sp>
        <p:nvSpPr>
          <p:cNvPr id="10" name="CuadroTexto 9"/>
          <p:cNvSpPr txBox="1"/>
          <p:nvPr/>
        </p:nvSpPr>
        <p:spPr>
          <a:xfrm>
            <a:off x="3868049" y="7308304"/>
            <a:ext cx="1001111" cy="369332"/>
          </a:xfrm>
          <a:prstGeom prst="rect">
            <a:avLst/>
          </a:prstGeom>
          <a:noFill/>
        </p:spPr>
        <p:txBody>
          <a:bodyPr wrap="square" rtlCol="0">
            <a:spAutoFit/>
          </a:bodyPr>
          <a:lstStyle/>
          <a:p>
            <a:r>
              <a:rPr lang="es-MX" dirty="0" smtClean="0"/>
              <a:t>OUT OF</a:t>
            </a:r>
            <a:endParaRPr lang="es-MX" dirty="0"/>
          </a:p>
        </p:txBody>
      </p:sp>
      <p:sp>
        <p:nvSpPr>
          <p:cNvPr id="12" name="CuadroTexto 11"/>
          <p:cNvSpPr txBox="1"/>
          <p:nvPr/>
        </p:nvSpPr>
        <p:spPr>
          <a:xfrm>
            <a:off x="5013176" y="3747995"/>
            <a:ext cx="1152128" cy="369332"/>
          </a:xfrm>
          <a:prstGeom prst="rect">
            <a:avLst/>
          </a:prstGeom>
          <a:noFill/>
        </p:spPr>
        <p:txBody>
          <a:bodyPr wrap="square" rtlCol="0">
            <a:spAutoFit/>
          </a:bodyPr>
          <a:lstStyle/>
          <a:p>
            <a:r>
              <a:rPr lang="es-MX" dirty="0" smtClean="0"/>
              <a:t>FROM</a:t>
            </a:r>
            <a:endParaRPr lang="es-MX"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293209"/>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_UNDERGROUND STATION__</a:t>
            </a:r>
            <a:endParaRPr lang="en-US" sz="1600" dirty="0" smtClean="0"/>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_____CINEMA_______</a:t>
            </a:r>
            <a:endParaRPr lang="en-US" sz="1600"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______BUS STATION____________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CuadroTexto 2"/>
          <p:cNvSpPr txBox="1"/>
          <p:nvPr/>
        </p:nvSpPr>
        <p:spPr>
          <a:xfrm>
            <a:off x="1196752" y="6300192"/>
            <a:ext cx="1512168" cy="369332"/>
          </a:xfrm>
          <a:prstGeom prst="rect">
            <a:avLst/>
          </a:prstGeom>
          <a:noFill/>
        </p:spPr>
        <p:txBody>
          <a:bodyPr wrap="square" rtlCol="0">
            <a:spAutoFit/>
          </a:bodyPr>
          <a:lstStyle/>
          <a:p>
            <a:r>
              <a:rPr lang="es-MX" dirty="0" smtClean="0"/>
              <a:t>POST OFFICE</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sng" strike="noStrike" cap="none" normalizeH="0" baseline="0" dirty="0" smtClean="0">
                <a:ln>
                  <a:noFill/>
                </a:ln>
                <a:solidFill>
                  <a:srgbClr val="000000"/>
                </a:solidFill>
                <a:effectLst/>
                <a:cs typeface="Arial" pitchFamily="34" charset="0"/>
              </a:rPr>
              <a:t>  </a:t>
            </a:r>
            <a:r>
              <a:rPr kumimoji="0" lang="es-ES" sz="1400" b="0" i="0" u="sng" strike="noStrike" cap="none" normalizeH="0" baseline="0" dirty="0" err="1" smtClean="0">
                <a:ln>
                  <a:noFill/>
                </a:ln>
                <a:solidFill>
                  <a:srgbClr val="000000"/>
                </a:solidFill>
                <a:effectLst/>
                <a:cs typeface="Arial" pitchFamily="34" charset="0"/>
              </a:rPr>
              <a:t>Fire</a:t>
            </a:r>
            <a:r>
              <a:rPr kumimoji="0" lang="es-ES" sz="1400" b="0" i="0" u="sng" strike="noStrike" cap="none" normalizeH="0" baseline="0" dirty="0" smtClean="0">
                <a:ln>
                  <a:noFill/>
                </a:ln>
                <a:solidFill>
                  <a:srgbClr val="000000"/>
                </a:solidFill>
                <a:effectLst/>
                <a:cs typeface="Arial" pitchFamily="34" charset="0"/>
              </a:rPr>
              <a:t> </a:t>
            </a:r>
            <a:r>
              <a:rPr kumimoji="0" lang="es-ES" sz="1400" b="0" i="0" u="sng" strike="noStrike" cap="none" normalizeH="0" baseline="0" dirty="0" err="1" smtClean="0">
                <a:ln>
                  <a:noFill/>
                </a:ln>
                <a:solidFill>
                  <a:srgbClr val="000000"/>
                </a:solidFill>
                <a:effectLst/>
                <a:cs typeface="Arial" pitchFamily="34" charset="0"/>
              </a:rPr>
              <a:t>Station</a:t>
            </a:r>
            <a:endParaRPr kumimoji="0" lang="es-ES" sz="1400" b="0" i="0" u="sng"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sng" strike="noStrike" cap="none" normalizeH="0" baseline="0" dirty="0" smtClean="0">
                <a:ln>
                  <a:noFill/>
                </a:ln>
                <a:solidFill>
                  <a:srgbClr val="000000"/>
                </a:solidFill>
                <a:effectLst/>
                <a:cs typeface="Arial" pitchFamily="34" charset="0"/>
              </a:rPr>
              <a:t>  </a:t>
            </a:r>
            <a:r>
              <a:rPr kumimoji="0" lang="es-ES" sz="1400" b="0" i="0" u="sng" strike="noStrike" cap="none" normalizeH="0" baseline="0" dirty="0" err="1" smtClean="0">
                <a:ln>
                  <a:noFill/>
                </a:ln>
                <a:solidFill>
                  <a:srgbClr val="000000"/>
                </a:solidFill>
                <a:effectLst/>
                <a:cs typeface="Arial" pitchFamily="34" charset="0"/>
              </a:rPr>
              <a:t>Bakery</a:t>
            </a:r>
            <a:endParaRPr kumimoji="0" lang="es-ES" sz="1400" b="0" i="0" u="sng"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sng" strike="noStrike" cap="none" normalizeH="0" baseline="0" dirty="0" smtClean="0">
                <a:ln>
                  <a:noFill/>
                </a:ln>
                <a:solidFill>
                  <a:srgbClr val="000000"/>
                </a:solidFill>
                <a:effectLst/>
                <a:cs typeface="Arial" pitchFamily="34" charset="0"/>
              </a:rPr>
              <a:t>  City </a:t>
            </a:r>
            <a:r>
              <a:rPr kumimoji="0" lang="es-ES" sz="1400" b="0" i="0" u="sng" strike="noStrike" cap="none" normalizeH="0" baseline="0" dirty="0" err="1" smtClean="0">
                <a:ln>
                  <a:noFill/>
                </a:ln>
                <a:solidFill>
                  <a:srgbClr val="000000"/>
                </a:solidFill>
                <a:effectLst/>
                <a:cs typeface="Arial" pitchFamily="34" charset="0"/>
              </a:rPr>
              <a:t>Middle</a:t>
            </a:r>
            <a:r>
              <a:rPr kumimoji="0" lang="es-ES" sz="1400" b="0" i="0" u="sng" strike="noStrike" cap="none" normalizeH="0" baseline="0" dirty="0" smtClean="0">
                <a:ln>
                  <a:noFill/>
                </a:ln>
                <a:solidFill>
                  <a:srgbClr val="000000"/>
                </a:solidFill>
                <a:effectLst/>
                <a:cs typeface="Arial" pitchFamily="34" charset="0"/>
              </a:rPr>
              <a:t> </a:t>
            </a:r>
            <a:r>
              <a:rPr kumimoji="0" lang="es-ES" sz="1400" b="0" i="0" u="sng" strike="noStrike" cap="none" normalizeH="0" baseline="0" dirty="0" err="1" smtClean="0">
                <a:ln>
                  <a:noFill/>
                </a:ln>
                <a:solidFill>
                  <a:srgbClr val="000000"/>
                </a:solidFill>
                <a:effectLst/>
                <a:cs typeface="Arial" pitchFamily="34" charset="0"/>
              </a:rPr>
              <a:t>School</a:t>
            </a:r>
            <a:endParaRPr kumimoji="0" lang="es-ES" sz="1400" b="0" i="0" u="sng"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92</Words>
  <Application>Microsoft Office PowerPoint</Application>
  <PresentationFormat>Presentación en pantalla (4:3)</PresentationFormat>
  <Paragraphs>32</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Berlin Sans FB Demi</vt:lpstr>
      <vt:lpstr>Calibri</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Rocio</cp:lastModifiedBy>
  <cp:revision>9</cp:revision>
  <dcterms:created xsi:type="dcterms:W3CDTF">2016-04-25T15:01:16Z</dcterms:created>
  <dcterms:modified xsi:type="dcterms:W3CDTF">2016-06-22T00:01:48Z</dcterms:modified>
</cp:coreProperties>
</file>