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38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8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27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1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66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73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8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61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52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0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A28-7EFA-4BB8-B8A6-7440BC800B94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2273" r="3694" b="25189"/>
          <a:stretch/>
        </p:blipFill>
        <p:spPr bwMode="auto">
          <a:xfrm>
            <a:off x="144016" y="84702"/>
            <a:ext cx="88924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95936" y="321705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95936" y="35863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95936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5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95936" y="45904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95936" y="50851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067944" y="58052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5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14204" r="5114" b="15341"/>
          <a:stretch/>
        </p:blipFill>
        <p:spPr bwMode="auto">
          <a:xfrm>
            <a:off x="107504" y="44624"/>
            <a:ext cx="8866910" cy="44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t="18842" r="4125" b="15814"/>
          <a:stretch/>
        </p:blipFill>
        <p:spPr bwMode="auto">
          <a:xfrm>
            <a:off x="35496" y="4530436"/>
            <a:ext cx="6202854" cy="228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454796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gary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78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3068" r="83381" b="82576"/>
          <a:stretch/>
        </p:blipFill>
        <p:spPr bwMode="auto">
          <a:xfrm>
            <a:off x="179512" y="260648"/>
            <a:ext cx="1260764" cy="31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24053" r="7812" b="20833"/>
          <a:stretch/>
        </p:blipFill>
        <p:spPr bwMode="auto">
          <a:xfrm>
            <a:off x="180937" y="692696"/>
            <a:ext cx="5039135" cy="403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t="28449" r="21783" b="32347"/>
          <a:stretch/>
        </p:blipFill>
        <p:spPr bwMode="auto">
          <a:xfrm>
            <a:off x="5508104" y="476672"/>
            <a:ext cx="3312368" cy="286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0738" r="19593" b="23201"/>
          <a:stretch/>
        </p:blipFill>
        <p:spPr bwMode="auto">
          <a:xfrm>
            <a:off x="5292080" y="3344533"/>
            <a:ext cx="3776820" cy="339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26231" r="30114" b="34186"/>
          <a:stretch/>
        </p:blipFill>
        <p:spPr bwMode="auto">
          <a:xfrm>
            <a:off x="1115616" y="4797152"/>
            <a:ext cx="3312368" cy="194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00504" y="29934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big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771800" y="27085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funny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665077" y="3284984"/>
            <a:ext cx="129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handsome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60509" y="2095216"/>
            <a:ext cx="104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shorter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60509" y="2396151"/>
            <a:ext cx="111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older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87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4204" r="3693" b="17424"/>
          <a:stretch/>
        </p:blipFill>
        <p:spPr bwMode="auto">
          <a:xfrm>
            <a:off x="138544" y="404664"/>
            <a:ext cx="8825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87824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shorter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979712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longer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707904" y="22861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More </a:t>
            </a:r>
            <a:r>
              <a:rPr lang="es-MX" dirty="0" err="1" smtClean="0"/>
              <a:t>beautiful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547664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More </a:t>
            </a:r>
            <a:r>
              <a:rPr lang="es-MX" dirty="0" err="1" smtClean="0"/>
              <a:t>difficult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39752" y="50131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bigger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20072" y="504031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More </a:t>
            </a:r>
            <a:r>
              <a:rPr lang="es-MX" dirty="0" err="1" smtClean="0"/>
              <a:t>modern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87724" y="38011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easier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07904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More </a:t>
            </a:r>
            <a:r>
              <a:rPr lang="es-MX" dirty="0" err="1" smtClean="0"/>
              <a:t>colorful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28184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More </a:t>
            </a:r>
            <a:r>
              <a:rPr lang="es-MX" dirty="0" err="1" smtClean="0"/>
              <a:t>chubby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0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9011" r="18893" b="13446"/>
          <a:stretch/>
        </p:blipFill>
        <p:spPr bwMode="auto">
          <a:xfrm>
            <a:off x="107504" y="692726"/>
            <a:ext cx="7272808" cy="597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13276" r="70998" b="80853"/>
          <a:stretch/>
        </p:blipFill>
        <p:spPr bwMode="auto">
          <a:xfrm>
            <a:off x="35496" y="116632"/>
            <a:ext cx="415422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68144" y="1640989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1242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Presentación en pantalla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Mq</cp:lastModifiedBy>
  <cp:revision>6</cp:revision>
  <dcterms:created xsi:type="dcterms:W3CDTF">2016-07-04T16:19:43Z</dcterms:created>
  <dcterms:modified xsi:type="dcterms:W3CDTF">2016-07-05T18:57:39Z</dcterms:modified>
</cp:coreProperties>
</file>