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38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78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2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9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266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3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88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9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611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552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0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7A28-7EFA-4BB8-B8A6-7440BC800B94}" type="datetimeFigureOut">
              <a:rPr lang="es-ES" smtClean="0"/>
              <a:t>06/07/2016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CD3C0-DF65-41FA-BE8B-1A207BCAE8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" t="2273" r="3694" b="25189"/>
          <a:stretch/>
        </p:blipFill>
        <p:spPr bwMode="auto">
          <a:xfrm>
            <a:off x="149315" y="44624"/>
            <a:ext cx="88924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75256" y="50851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6</a:t>
            </a:r>
            <a:endParaRPr lang="en-US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49608" y="455015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3</a:t>
            </a:r>
            <a:endParaRPr lang="en-US" sz="1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941259" y="41490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1</a:t>
            </a:r>
            <a:endParaRPr lang="en-US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75256" y="36450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4</a:t>
            </a:r>
            <a:endParaRPr lang="en-U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75256" y="57225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dirty="0" smtClean="0"/>
              <a:t>5</a:t>
            </a:r>
            <a:endParaRPr lang="en-U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4018617" y="3277075"/>
            <a:ext cx="138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2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3503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4204" r="5114" b="15341"/>
          <a:stretch/>
        </p:blipFill>
        <p:spPr bwMode="auto">
          <a:xfrm>
            <a:off x="107504" y="44624"/>
            <a:ext cx="8866910" cy="44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3" t="18842" r="4125" b="15814"/>
          <a:stretch/>
        </p:blipFill>
        <p:spPr bwMode="auto">
          <a:xfrm>
            <a:off x="35496" y="4530436"/>
            <a:ext cx="6202854" cy="228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13068" r="83381" b="82576"/>
          <a:stretch/>
        </p:blipFill>
        <p:spPr bwMode="auto">
          <a:xfrm>
            <a:off x="179512" y="260648"/>
            <a:ext cx="1260764" cy="31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2" t="24053" r="7812" b="20833"/>
          <a:stretch/>
        </p:blipFill>
        <p:spPr bwMode="auto">
          <a:xfrm>
            <a:off x="180937" y="692696"/>
            <a:ext cx="5039135" cy="403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28449" r="21783" b="32347"/>
          <a:stretch/>
        </p:blipFill>
        <p:spPr bwMode="auto">
          <a:xfrm>
            <a:off x="5508104" y="476672"/>
            <a:ext cx="3312368" cy="286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t="20738" r="19593" b="23201"/>
          <a:stretch/>
        </p:blipFill>
        <p:spPr bwMode="auto">
          <a:xfrm>
            <a:off x="5292080" y="3344533"/>
            <a:ext cx="3776820" cy="33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9" t="26231" r="30114" b="34186"/>
          <a:stretch/>
        </p:blipFill>
        <p:spPr bwMode="auto">
          <a:xfrm>
            <a:off x="1115616" y="4797152"/>
            <a:ext cx="3312368" cy="19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936" y="2204864"/>
            <a:ext cx="675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/>
              <a:t>s</a:t>
            </a:r>
            <a:r>
              <a:rPr lang="es-MX" sz="1200" b="1" i="1" dirty="0" err="1" smtClean="0"/>
              <a:t>horter</a:t>
            </a:r>
            <a:r>
              <a:rPr lang="es-MX" sz="1200" b="1" i="1" dirty="0" smtClean="0"/>
              <a:t> </a:t>
            </a:r>
            <a:endParaRPr lang="en-US" sz="1200" b="1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1800" y="2708532"/>
            <a:ext cx="636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err="1" smtClean="0"/>
              <a:t>Funny</a:t>
            </a:r>
            <a:endParaRPr lang="en-US" sz="14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95936" y="2481863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 smtClean="0"/>
              <a:t>older</a:t>
            </a:r>
            <a:endParaRPr lang="en-US" sz="1200" b="1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771800" y="3016309"/>
            <a:ext cx="41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b="1" i="1" dirty="0" err="1" smtClean="0"/>
              <a:t>big</a:t>
            </a:r>
            <a:endParaRPr lang="en-US" sz="1400" b="1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3324086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i="1" dirty="0" err="1" smtClean="0"/>
              <a:t>handsome</a:t>
            </a:r>
            <a:endParaRPr lang="en-US" sz="1200" b="1" i="1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7968036" y="2481863"/>
            <a:ext cx="43204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053860" y="2708532"/>
            <a:ext cx="32466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80937" y="3576468"/>
            <a:ext cx="288032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2" t="19158" r="16666" b="24749"/>
          <a:stretch/>
        </p:blipFill>
        <p:spPr bwMode="auto">
          <a:xfrm>
            <a:off x="35496" y="332656"/>
            <a:ext cx="905094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131840" y="138613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shorter</a:t>
            </a:r>
            <a:endParaRPr lang="en-U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44208" y="138613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chubbier</a:t>
            </a:r>
            <a:endParaRPr lang="en-U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123728" y="1772332"/>
            <a:ext cx="1205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l</a:t>
            </a:r>
            <a:r>
              <a:rPr lang="es-MX" b="1" dirty="0" err="1" smtClean="0"/>
              <a:t>onger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3923928" y="2276872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more </a:t>
            </a:r>
            <a:r>
              <a:rPr lang="es-MX" b="1" dirty="0" err="1" smtClean="0"/>
              <a:t>beautiful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888724" y="34584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more </a:t>
            </a:r>
            <a:r>
              <a:rPr lang="es-MX" b="1" dirty="0" err="1" smtClean="0"/>
              <a:t>dificult</a:t>
            </a:r>
            <a:endParaRPr lang="en-U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021308" y="386129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easier</a:t>
            </a:r>
            <a:r>
              <a:rPr lang="es-MX" dirty="0" smtClean="0"/>
              <a:t> 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669380" y="5099044"/>
            <a:ext cx="1459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bigger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92080" y="513561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m</a:t>
            </a:r>
            <a:r>
              <a:rPr lang="es-MX" b="1" dirty="0" smtClean="0"/>
              <a:t>ore </a:t>
            </a:r>
            <a:r>
              <a:rPr lang="es-MX" b="1" dirty="0" err="1" smtClean="0"/>
              <a:t>modern</a:t>
            </a:r>
            <a:endParaRPr lang="en-U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05082" y="59286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more </a:t>
            </a:r>
            <a:r>
              <a:rPr lang="es-MX" b="1" dirty="0" err="1" smtClean="0"/>
              <a:t>colorful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316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7839" r="27701" b="25517"/>
          <a:stretch/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2 Conector recto"/>
          <p:cNvCxnSpPr/>
          <p:nvPr/>
        </p:nvCxnSpPr>
        <p:spPr>
          <a:xfrm>
            <a:off x="3923928" y="3583966"/>
            <a:ext cx="6840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81806" y="4549676"/>
            <a:ext cx="3563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Amy is more beautiful than 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Amy is better-looking than 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Sue is older than Amy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Amy is taller than 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Sue is shorter than Amy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Amy is longer than 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Sue </a:t>
            </a:r>
            <a:r>
              <a:rPr lang="en-US" b="1" u="sng" dirty="0"/>
              <a:t>is chubbier than </a:t>
            </a:r>
            <a:r>
              <a:rPr lang="en-US" b="1" u="sng" dirty="0" smtClean="0"/>
              <a:t>Amy</a:t>
            </a:r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Amy </a:t>
            </a:r>
            <a:r>
              <a:rPr lang="en-US" b="1" u="sng" dirty="0" smtClean="0"/>
              <a:t>is </a:t>
            </a:r>
            <a:r>
              <a:rPr lang="en-US" b="1" u="sng" dirty="0"/>
              <a:t>thinner than Sue</a:t>
            </a:r>
          </a:p>
        </p:txBody>
      </p:sp>
    </p:spTree>
    <p:extLst>
      <p:ext uri="{BB962C8B-B14F-4D97-AF65-F5344CB8AC3E}">
        <p14:creationId xmlns:p14="http://schemas.microsoft.com/office/powerpoint/2010/main" val="1086486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AulaDigital</dc:creator>
  <cp:lastModifiedBy>Hilda Fher</cp:lastModifiedBy>
  <cp:revision>6</cp:revision>
  <dcterms:created xsi:type="dcterms:W3CDTF">2016-07-04T16:19:43Z</dcterms:created>
  <dcterms:modified xsi:type="dcterms:W3CDTF">2016-07-06T06:56:09Z</dcterms:modified>
</cp:coreProperties>
</file>