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sldIdLst>
    <p:sldId id="256" r:id="rId2"/>
    <p:sldId id="284" r:id="rId3"/>
    <p:sldId id="285" r:id="rId4"/>
    <p:sldId id="258" r:id="rId5"/>
    <p:sldId id="267" r:id="rId6"/>
    <p:sldId id="268" r:id="rId7"/>
    <p:sldId id="297" r:id="rId8"/>
    <p:sldId id="286" r:id="rId9"/>
    <p:sldId id="263" r:id="rId10"/>
    <p:sldId id="298" r:id="rId11"/>
    <p:sldId id="299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-34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23/02/2016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16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282535" y="1187532"/>
            <a:ext cx="92152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prstClr val="black"/>
                </a:solidFill>
              </a:rPr>
              <a:t>Escuela </a:t>
            </a:r>
            <a:r>
              <a:rPr lang="es-MX" sz="2800" dirty="0" smtClean="0">
                <a:solidFill>
                  <a:prstClr val="black"/>
                </a:solidFill>
              </a:rPr>
              <a:t>Normal </a:t>
            </a:r>
            <a:r>
              <a:rPr lang="es-MX" sz="2800" dirty="0">
                <a:solidFill>
                  <a:prstClr val="black"/>
                </a:solidFill>
              </a:rPr>
              <a:t>de E</a:t>
            </a:r>
            <a:r>
              <a:rPr lang="es-MX" sz="2800" dirty="0" smtClean="0">
                <a:solidFill>
                  <a:prstClr val="black"/>
                </a:solidFill>
              </a:rPr>
              <a:t>ducación Preescolar</a:t>
            </a:r>
            <a:endParaRPr lang="es-MX" sz="2800" dirty="0">
              <a:solidFill>
                <a:prstClr val="black"/>
              </a:solidFill>
            </a:endParaRP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</a:t>
            </a:r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SEXTO</a:t>
            </a:r>
            <a:endParaRPr lang="es-ES_tradnl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</a:t>
            </a:r>
            <a:r>
              <a:rPr lang="es-ES_tradnl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ANGÉLICA MARÍA ROCCA VALDÉS</a:t>
            </a:r>
            <a:endParaRPr lang="es-E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16836" y="496957"/>
            <a:ext cx="113413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T</a:t>
            </a:r>
            <a:r>
              <a:rPr lang="es-MX" sz="2000" dirty="0"/>
              <a:t>ítulo del Tema/Línea de acción: Identificación de historias de éxito.   </a:t>
            </a:r>
            <a:r>
              <a:rPr lang="es-MX" sz="2000" dirty="0" smtClean="0"/>
              <a:t>Propósito</a:t>
            </a:r>
            <a:r>
              <a:rPr lang="es-MX" sz="2000" dirty="0"/>
              <a:t>: Que los estudiantes, a este momento de su formación profesional identifiquen historias de éxito de otros estudiantes, en correspondencia a los logros obtenidos en cada una de las líneas de acción cursadas en cada uno de los semestres cursados, para la conformación de analizarlas y valorar las consecuencias positivas de su logro.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16836" y="1933229"/>
            <a:ext cx="113413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Título del Tema/Línea de acción: Manejo de emociones.  </a:t>
            </a:r>
            <a:r>
              <a:rPr lang="es-MX" sz="2000" dirty="0" smtClean="0"/>
              <a:t> </a:t>
            </a:r>
            <a:r>
              <a:rPr lang="es-MX" sz="2000" dirty="0"/>
              <a:t>Propósito: El estudiante conocerá sus emociones e identificará emociones en los que lo rodean. Esto le puede ayudar a incrementar la capacidad de empatía con los demás, a desarrollar habilidades sociales y a aumentar la interacción efectiva y asertiva con y entre los demás.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16836" y="3569584"/>
            <a:ext cx="110927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Título del Tema/Línea de acción: Seguimiento al Plan de Vida y Carrera  </a:t>
            </a:r>
            <a:r>
              <a:rPr lang="es-MX" sz="2000" dirty="0" smtClean="0"/>
              <a:t> </a:t>
            </a:r>
            <a:r>
              <a:rPr lang="es-MX" sz="2000" dirty="0"/>
              <a:t>Propósito: Al término  el tema el estudiante valorará el nivel de logro de su Plan de Vida y Carrera; de acuerdo a los pronósticos de tiempo de sus planes de acción  en los diferentes ámbitos de su vida e identificará las estrategias desarrolladas y utilizadas para el cumplimiento de los retos y metas que se planteó al inicio de su formación profesional. Tiempo asignado:  Seis Sesiones de 45 minutos. </a:t>
            </a:r>
          </a:p>
        </p:txBody>
      </p:sp>
    </p:spTree>
    <p:extLst>
      <p:ext uri="{BB962C8B-B14F-4D97-AF65-F5344CB8AC3E}">
        <p14:creationId xmlns:p14="http://schemas.microsoft.com/office/powerpoint/2010/main" val="30655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07768" y="3832813"/>
            <a:ext cx="67791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Título del Tema: Practica de elaboración del Portafolio de Competencia Docente (PCD) Anteproyecto</a:t>
            </a:r>
            <a:r>
              <a:rPr lang="es-MX" sz="2400" dirty="0" smtClean="0"/>
              <a:t>. </a:t>
            </a:r>
            <a:r>
              <a:rPr lang="es-MX" sz="2400" dirty="0"/>
              <a:t>Propósito:  Los estudiantes desarrollan la práctica de elaboración del Portafolio de Competencia Docente, como un instrumento de evaluación del desempeño docente y competencias profesionales alcanzadas, en correspondencia con su perfil de egreso.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12411" y="70380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2400" dirty="0"/>
              <a:t>Título del Tema: Practica de elaboración del Portafolio de Competencia Docente (PCD) Anteproyecto. </a:t>
            </a:r>
            <a:r>
              <a:rPr lang="es-MX" sz="2400" dirty="0" smtClean="0"/>
              <a:t> </a:t>
            </a:r>
            <a:r>
              <a:rPr lang="es-MX" sz="2400" dirty="0"/>
              <a:t>Propósito:  Los estudiantes desarrollan la práctica de elaboración del Portafolio de Competencia Docente, como un instrumento de evaluación del desempeño docente y competencias profesionales alcanzadas, en correspondencia con su perfil de egreso. </a:t>
            </a:r>
          </a:p>
        </p:txBody>
      </p:sp>
    </p:spTree>
    <p:extLst>
      <p:ext uri="{BB962C8B-B14F-4D97-AF65-F5344CB8AC3E}">
        <p14:creationId xmlns:p14="http://schemas.microsoft.com/office/powerpoint/2010/main" val="37806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22079" y="2172856"/>
            <a:ext cx="7828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/>
              <a:t>E</a:t>
            </a:r>
            <a:r>
              <a:rPr lang="es-MX" sz="2800" b="1" dirty="0" smtClean="0"/>
              <a:t>nfoque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 smtClean="0"/>
              <a:t>Basado en el desarrollo de competencias.</a:t>
            </a:r>
          </a:p>
          <a:p>
            <a:pPr algn="ctr"/>
            <a:r>
              <a:rPr lang="es-MX" b="1" dirty="0" smtClean="0"/>
              <a:t>Centrado en el aprendizaje.</a:t>
            </a:r>
          </a:p>
          <a:p>
            <a:pPr algn="ctr"/>
            <a:r>
              <a:rPr lang="es-MX" b="1" dirty="0" smtClean="0"/>
              <a:t>Aprendizaje colaborativo.</a:t>
            </a:r>
          </a:p>
          <a:p>
            <a:pPr algn="ctr"/>
            <a:endParaRPr lang="es-MX" b="1" dirty="0" smtClean="0"/>
          </a:p>
          <a:p>
            <a:pPr algn="just">
              <a:buNone/>
            </a:pPr>
            <a:r>
              <a:rPr lang="es-MX" dirty="0" smtClean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0772" y="296057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 smtClean="0"/>
              <a:t>OBJETIVOS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 smtClean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8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455" y="374074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CARACTERÍSTICAS DE LA ATENCIÓN DEL  PITEENC.</a:t>
            </a:r>
            <a:endParaRPr lang="es-MX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 lvl="0" algn="just"/>
            <a:r>
              <a:rPr lang="es-ES" sz="2400" b="1" i="1" dirty="0" smtClean="0"/>
              <a:t>Personalizada:  </a:t>
            </a:r>
            <a:r>
              <a:rPr lang="es-ES" sz="2400" dirty="0" smtClean="0"/>
              <a:t>Relación directa y confidencial con el alumno. 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Planificada: </a:t>
            </a:r>
            <a:r>
              <a:rPr lang="es-ES" sz="2400" dirty="0" smtClean="0"/>
              <a:t>actividades organizadas de modo sistemático.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Continua</a:t>
            </a:r>
            <a:r>
              <a:rPr lang="es-ES" sz="2400" dirty="0" smtClean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1" y="206120"/>
            <a:ext cx="10396882" cy="81321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CARACTERÍSTICAS DE LA ATENCIÓN DEL  PITEENC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 smtClean="0"/>
              <a:t>Intencionada: </a:t>
            </a:r>
            <a:r>
              <a:rPr lang="es-ES" sz="2800" dirty="0" smtClean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 smtClean="0"/>
              <a:t>Preventiva: </a:t>
            </a:r>
            <a:r>
              <a:rPr lang="es-ES" sz="2800" dirty="0" smtClean="0"/>
              <a:t>Anticipa la presencia de situaciones de riesgo en los estudiantes.</a:t>
            </a:r>
          </a:p>
          <a:p>
            <a:pPr lvl="0" algn="just"/>
            <a:r>
              <a:rPr lang="es-ES" sz="2800" b="1" i="1" dirty="0" smtClean="0"/>
              <a:t>Resolutiva:  </a:t>
            </a:r>
            <a:r>
              <a:rPr lang="es-ES" sz="2800" dirty="0" smtClean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b="1" dirty="0" smtClean="0"/>
              <a:t>Tutoría de Grupo.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en pequeños grupos.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individual.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de pares.</a:t>
            </a:r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516880"/>
        </p:xfrm>
        <a:graphic>
          <a:graphicData uri="http://schemas.openxmlformats.org/drawingml/2006/table">
            <a:tbl>
              <a:tblPr/>
              <a:tblGrid>
                <a:gridCol w="1511952"/>
                <a:gridCol w="1620516"/>
                <a:gridCol w="1322913"/>
                <a:gridCol w="1185155"/>
                <a:gridCol w="1122059"/>
                <a:gridCol w="1332377"/>
                <a:gridCol w="1216701"/>
                <a:gridCol w="1889726"/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7564" y="35669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3579048</TotalTime>
  <Words>1137</Words>
  <Application>Microsoft Office PowerPoint</Application>
  <PresentationFormat>Personalizado</PresentationFormat>
  <Paragraphs>164</Paragraphs>
  <Slides>12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Enfoque</vt:lpstr>
      <vt:lpstr>OBJETIVOS QUE SE PRETENDEN CON LA OPERACIÓN DEL PITEENC: </vt:lpstr>
      <vt:lpstr>CARACTERÍSTICAS DE LA ATENCIÓN DEL  PITEENC.</vt:lpstr>
      <vt:lpstr>CARACTERÍSTICAS DE LA ATENCIÓN DEL  PITEENC</vt:lpstr>
      <vt:lpstr>TIPOS DE TUTORÍA</vt:lpstr>
      <vt:lpstr>TUTORÍA DE GRUPO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Angelica María</cp:lastModifiedBy>
  <cp:revision>156</cp:revision>
  <dcterms:created xsi:type="dcterms:W3CDTF">2014-06-11T17:13:16Z</dcterms:created>
  <dcterms:modified xsi:type="dcterms:W3CDTF">2016-02-23T16:08:31Z</dcterms:modified>
</cp:coreProperties>
</file>