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58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6" y="4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F568C-6D07-4698-9058-4AC1F9AAE114}" type="datetimeFigureOut">
              <a:rPr lang="es-MX" smtClean="0"/>
              <a:t>26/08/2013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7CF6E-C683-4675-B858-4909FDF8159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F568C-6D07-4698-9058-4AC1F9AAE114}" type="datetimeFigureOut">
              <a:rPr lang="es-MX" smtClean="0"/>
              <a:t>26/08/2013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7CF6E-C683-4675-B858-4909FDF8159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F568C-6D07-4698-9058-4AC1F9AAE114}" type="datetimeFigureOut">
              <a:rPr lang="es-MX" smtClean="0"/>
              <a:t>26/08/2013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7CF6E-C683-4675-B858-4909FDF8159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F568C-6D07-4698-9058-4AC1F9AAE114}" type="datetimeFigureOut">
              <a:rPr lang="es-MX" smtClean="0"/>
              <a:t>26/08/2013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7CF6E-C683-4675-B858-4909FDF8159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F568C-6D07-4698-9058-4AC1F9AAE114}" type="datetimeFigureOut">
              <a:rPr lang="es-MX" smtClean="0"/>
              <a:t>26/08/2013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7CF6E-C683-4675-B858-4909FDF8159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F568C-6D07-4698-9058-4AC1F9AAE114}" type="datetimeFigureOut">
              <a:rPr lang="es-MX" smtClean="0"/>
              <a:t>26/08/2013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7CF6E-C683-4675-B858-4909FDF8159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F568C-6D07-4698-9058-4AC1F9AAE114}" type="datetimeFigureOut">
              <a:rPr lang="es-MX" smtClean="0"/>
              <a:t>26/08/2013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7CF6E-C683-4675-B858-4909FDF8159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F568C-6D07-4698-9058-4AC1F9AAE114}" type="datetimeFigureOut">
              <a:rPr lang="es-MX" smtClean="0"/>
              <a:t>26/08/2013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7CF6E-C683-4675-B858-4909FDF8159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F568C-6D07-4698-9058-4AC1F9AAE114}" type="datetimeFigureOut">
              <a:rPr lang="es-MX" smtClean="0"/>
              <a:t>26/08/2013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7CF6E-C683-4675-B858-4909FDF8159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F568C-6D07-4698-9058-4AC1F9AAE114}" type="datetimeFigureOut">
              <a:rPr lang="es-MX" smtClean="0"/>
              <a:t>26/08/2013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7CF6E-C683-4675-B858-4909FDF8159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F568C-6D07-4698-9058-4AC1F9AAE114}" type="datetimeFigureOut">
              <a:rPr lang="es-MX" smtClean="0"/>
              <a:t>26/08/2013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7CF6E-C683-4675-B858-4909FDF8159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F568C-6D07-4698-9058-4AC1F9AAE114}" type="datetimeFigureOut">
              <a:rPr lang="es-MX" smtClean="0"/>
              <a:t>26/08/2013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7CF6E-C683-4675-B858-4909FDF8159B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accent4">
                    <a:lumMod val="75000"/>
                  </a:schemeClr>
                </a:solidFill>
              </a:rPr>
              <a:t>DESARROLLO DEL PENSAMIENTO Y LENGUAJE EN LA INFANCIA</a:t>
            </a:r>
            <a:endParaRPr lang="es-MX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sz="2800" dirty="0" smtClean="0"/>
              <a:t>TERCER SEMESTRE</a:t>
            </a:r>
          </a:p>
          <a:p>
            <a:r>
              <a:rPr lang="es-MX" sz="2800" dirty="0" smtClean="0"/>
              <a:t>PLAN DE ESTUDIOS 2012</a:t>
            </a:r>
          </a:p>
          <a:p>
            <a:r>
              <a:rPr lang="es-MX" sz="2800" dirty="0" smtClean="0">
                <a:solidFill>
                  <a:srgbClr val="FF0000"/>
                </a:solidFill>
              </a:rPr>
              <a:t>PROFRA. ALEJANDRA ISABEL CÁRDENAS GONZALEZ</a:t>
            </a:r>
            <a:endParaRPr lang="es-MX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2800" dirty="0" smtClean="0"/>
              <a:t>UNIDAD I</a:t>
            </a:r>
            <a:br>
              <a:rPr lang="es-MX" sz="2800" dirty="0" smtClean="0"/>
            </a:br>
            <a:r>
              <a:rPr lang="es-MX" sz="2800" dirty="0" smtClean="0"/>
              <a:t>ENFOQUE SOBRE LA RELACIÓN ENTRE PENSAMIENTO Y LENGUAJE</a:t>
            </a:r>
            <a:endParaRPr lang="es-MX" sz="2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s-MX" dirty="0" smtClean="0"/>
          </a:p>
          <a:p>
            <a:endParaRPr lang="es-MX" dirty="0"/>
          </a:p>
          <a:p>
            <a:r>
              <a:rPr lang="es-MX" dirty="0" smtClean="0"/>
              <a:t>PERSPECTIVAS DE PIAGET, VIGOTSKY, CHOMSKY, BRUNER, SKINNER Y STEVEN PINKER</a:t>
            </a:r>
          </a:p>
        </p:txBody>
      </p:sp>
      <p:sp>
        <p:nvSpPr>
          <p:cNvPr id="7" name="6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MX" dirty="0" smtClean="0"/>
          </a:p>
          <a:p>
            <a:r>
              <a:rPr lang="es-MX" dirty="0" smtClean="0"/>
              <a:t>RELACIÓN ENTRE PENSAMIENTO, CULTURA Y LENGUAJE.</a:t>
            </a:r>
          </a:p>
          <a:p>
            <a:endParaRPr lang="es-MX" dirty="0"/>
          </a:p>
          <a:p>
            <a:r>
              <a:rPr lang="es-MX" dirty="0" smtClean="0"/>
              <a:t>COMPONENTES DEL LENGUAJE.</a:t>
            </a:r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UNIDAD I</a:t>
            </a:r>
            <a:br>
              <a:rPr lang="es-MX" dirty="0" smtClean="0"/>
            </a:br>
            <a:r>
              <a:rPr lang="es-MX" sz="2800" dirty="0" smtClean="0"/>
              <a:t>ENFOQUE SOBRE LA RELACIÓN ENTRE PENSAMIENTO Y LENGUAJE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s-MX" dirty="0" smtClean="0"/>
          </a:p>
          <a:p>
            <a:endParaRPr lang="es-MX" dirty="0"/>
          </a:p>
          <a:p>
            <a:pPr>
              <a:buNone/>
            </a:pPr>
            <a:r>
              <a:rPr lang="es-MX" sz="3200" dirty="0" smtClean="0"/>
              <a:t>FUNCIÓN SIMBÓLICA DEL LENGUAJE</a:t>
            </a:r>
            <a:endParaRPr lang="es-MX" sz="3200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MX" dirty="0" smtClean="0"/>
          </a:p>
          <a:p>
            <a:endParaRPr lang="es-MX" dirty="0"/>
          </a:p>
          <a:p>
            <a:r>
              <a:rPr lang="es-MX" sz="2400" dirty="0" smtClean="0"/>
              <a:t>CONCEPTOS, MEMORIA Y RESOLUCIÓN DE PROBLEMAS</a:t>
            </a:r>
          </a:p>
          <a:p>
            <a:endParaRPr lang="es-MX" sz="2400" dirty="0"/>
          </a:p>
          <a:p>
            <a:r>
              <a:rPr lang="es-MX" sz="2400" dirty="0" smtClean="0"/>
              <a:t>PERÍODOS SENSORIOMOTOR Y PREOPERACIONAL (PIAGET) </a:t>
            </a:r>
            <a:endParaRPr lang="es-MX" sz="2400" dirty="0"/>
          </a:p>
          <a:p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UNIDAD I</a:t>
            </a:r>
            <a:br>
              <a:rPr lang="es-MX" dirty="0" smtClean="0"/>
            </a:br>
            <a:r>
              <a:rPr lang="es-MX" sz="2800" dirty="0" smtClean="0"/>
              <a:t>ENFOQUES SOBRE LA RELACIÓN ENTRE PENSAMIENTO Y LENGUAJE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 smtClean="0"/>
          </a:p>
          <a:p>
            <a:endParaRPr lang="es-MX" dirty="0"/>
          </a:p>
          <a:p>
            <a:r>
              <a:rPr lang="es-MX" dirty="0" smtClean="0"/>
              <a:t>TIPOS DE PENSAMIENTO Y SUS  MANIFESTACIONES EN LAS PRÁCTICAS SOCIALES DEL LENGUAJE.</a:t>
            </a:r>
            <a:endParaRPr lang="es-MX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CRITERIOS DE EVALUACIÓN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EXÁMEN                                    40%</a:t>
            </a:r>
          </a:p>
          <a:p>
            <a:r>
              <a:rPr lang="es-MX" dirty="0" smtClean="0"/>
              <a:t>TRABAJOS ESCRITOS                30%</a:t>
            </a:r>
          </a:p>
          <a:p>
            <a:r>
              <a:rPr lang="es-MX" dirty="0" smtClean="0"/>
              <a:t>OBSERVACIÓN Y PRÁCTICA     10%</a:t>
            </a:r>
          </a:p>
          <a:p>
            <a:r>
              <a:rPr lang="es-MX" dirty="0" smtClean="0"/>
              <a:t>PARTICIPACIÓN ASERTIVA        20%</a:t>
            </a:r>
          </a:p>
          <a:p>
            <a:endParaRPr lang="es-MX" dirty="0"/>
          </a:p>
          <a:p>
            <a:pPr>
              <a:buNone/>
            </a:pPr>
            <a:r>
              <a:rPr lang="es-MX" dirty="0" smtClean="0"/>
              <a:t>                                                        100%</a:t>
            </a:r>
            <a:endParaRPr lang="es-MX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CRITERIOS DE ACREDITACIÓN DEL CURSO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 smtClean="0"/>
          </a:p>
          <a:p>
            <a:r>
              <a:rPr lang="es-MX" dirty="0" smtClean="0"/>
              <a:t>CUADERNO DE TRABAJO</a:t>
            </a:r>
          </a:p>
          <a:p>
            <a:endParaRPr lang="es-MX" dirty="0"/>
          </a:p>
          <a:p>
            <a:r>
              <a:rPr lang="es-MX" dirty="0" smtClean="0"/>
              <a:t>PORTAFOLIO</a:t>
            </a:r>
          </a:p>
          <a:p>
            <a:endParaRPr lang="es-MX" dirty="0"/>
          </a:p>
          <a:p>
            <a:r>
              <a:rPr lang="es-MX" dirty="0" smtClean="0"/>
              <a:t>SINTAXIS DE BIBLIOGRAFÍAS</a:t>
            </a:r>
            <a:endParaRPr lang="es-MX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117</Words>
  <Application>Microsoft Office PowerPoint</Application>
  <PresentationFormat>Presentación en pantalla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DESARROLLO DEL PENSAMIENTO Y LENGUAJE EN LA INFANCIA</vt:lpstr>
      <vt:lpstr>UNIDAD I ENFOQUE SOBRE LA RELACIÓN ENTRE PENSAMIENTO Y LENGUAJE</vt:lpstr>
      <vt:lpstr>UNIDAD I ENFOQUE SOBRE LA RELACIÓN ENTRE PENSAMIENTO Y LENGUAJE</vt:lpstr>
      <vt:lpstr>UNIDAD I ENFOQUES SOBRE LA RELACIÓN ENTRE PENSAMIENTO Y LENGUAJE</vt:lpstr>
      <vt:lpstr>CRITERIOS DE EVALUACIÓN</vt:lpstr>
      <vt:lpstr>CRITERIOS DE ACREDITACIÓN DEL CURSO</vt:lpstr>
      <vt:lpstr>Diapositiva 7</vt:lpstr>
      <vt:lpstr>Diapositiva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DESARROLLO DEL PENSAMIENTO Y LENGUAJE EN LA INFANCIA</dc:title>
  <dc:creator>PROFRA ALEJANDRA CAR</dc:creator>
  <cp:lastModifiedBy>PROFRA ALEJANDRA CAR</cp:lastModifiedBy>
  <cp:revision>5</cp:revision>
  <dcterms:created xsi:type="dcterms:W3CDTF">2013-08-27T04:19:30Z</dcterms:created>
  <dcterms:modified xsi:type="dcterms:W3CDTF">2013-08-27T05:03:00Z</dcterms:modified>
</cp:coreProperties>
</file>