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3" r:id="rId1"/>
  </p:sldMasterIdLst>
  <p:notesMasterIdLst>
    <p:notesMasterId r:id="rId22"/>
  </p:notesMasterIdLst>
  <p:sldIdLst>
    <p:sldId id="256" r:id="rId2"/>
    <p:sldId id="257" r:id="rId3"/>
    <p:sldId id="268" r:id="rId4"/>
    <p:sldId id="273" r:id="rId5"/>
    <p:sldId id="274" r:id="rId6"/>
    <p:sldId id="275" r:id="rId7"/>
    <p:sldId id="277" r:id="rId8"/>
    <p:sldId id="276" r:id="rId9"/>
    <p:sldId id="258" r:id="rId10"/>
    <p:sldId id="262" r:id="rId11"/>
    <p:sldId id="260" r:id="rId12"/>
    <p:sldId id="261" r:id="rId13"/>
    <p:sldId id="263" r:id="rId14"/>
    <p:sldId id="264" r:id="rId15"/>
    <p:sldId id="266" r:id="rId16"/>
    <p:sldId id="267" r:id="rId17"/>
    <p:sldId id="269" r:id="rId18"/>
    <p:sldId id="270" r:id="rId19"/>
    <p:sldId id="271" r:id="rId20"/>
    <p:sldId id="272" r:id="rId21"/>
  </p:sldIdLst>
  <p:sldSz cx="9144000" cy="6858000" type="screen4x3"/>
  <p:notesSz cx="6858000" cy="9144000"/>
  <p:defaultTextStyle>
    <a:defPPr>
      <a:defRPr lang="es-ES"/>
    </a:defPPr>
    <a:lvl1pPr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FF3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40" autoAdjust="0"/>
    <p:restoredTop sz="94728" autoAdjust="0"/>
  </p:normalViewPr>
  <p:slideViewPr>
    <p:cSldViewPr>
      <p:cViewPr>
        <p:scale>
          <a:sx n="80" d="100"/>
          <a:sy n="80" d="100"/>
        </p:scale>
        <p:origin x="-1242" y="12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noProof="0" smtClean="0"/>
              <a:t>Haga clic para modificar el estilo de texto del patrón</a:t>
            </a:r>
          </a:p>
          <a:p>
            <a:pPr lvl="1"/>
            <a:r>
              <a:rPr lang="es-ES" noProof="0" smtClean="0"/>
              <a:t>Segundo nivel</a:t>
            </a:r>
          </a:p>
          <a:p>
            <a:pPr lvl="2"/>
            <a:r>
              <a:rPr lang="es-ES" noProof="0" smtClean="0"/>
              <a:t>Tercer nivel</a:t>
            </a:r>
          </a:p>
          <a:p>
            <a:pPr lvl="3"/>
            <a:r>
              <a:rPr lang="es-ES" noProof="0" smtClean="0"/>
              <a:t>Cuarto nivel</a:t>
            </a:r>
          </a:p>
          <a:p>
            <a:pPr lvl="4"/>
            <a:r>
              <a:rPr lang="es-ES" noProof="0" smtClean="0"/>
              <a:t>Quinto nivel</a:t>
            </a:r>
          </a:p>
        </p:txBody>
      </p:sp>
      <p:sp>
        <p:nvSpPr>
          <p:cNvPr id="1536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1536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EBD4F0AE-C075-41D7-9912-CFFE8040AF05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B271548-2E3C-4AF3-AE85-05521B0A5601}" type="slidenum">
              <a:rPr lang="es-ES"/>
              <a:pPr/>
              <a:t>1</a:t>
            </a:fld>
            <a:endParaRPr lang="es-ES"/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MX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26311D3-0A02-4C41-946D-C3334F638A77}" type="slidenum">
              <a:rPr lang="es-ES"/>
              <a:pPr/>
              <a:t>15</a:t>
            </a:fld>
            <a:endParaRPr lang="es-ES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MX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5CF3C3E-FCF9-4C43-86B2-485F5491111C}" type="slidenum">
              <a:rPr lang="es-ES"/>
              <a:pPr/>
              <a:t>16</a:t>
            </a:fld>
            <a:endParaRPr lang="es-ES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MX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7651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MX" smtClean="0"/>
          </a:p>
        </p:txBody>
      </p:sp>
      <p:sp>
        <p:nvSpPr>
          <p:cNvPr id="27652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44869E1-EFC3-48F8-A91F-898BC408E109}" type="slidenum">
              <a:rPr lang="es-ES"/>
              <a:pPr/>
              <a:t>17</a:t>
            </a:fld>
            <a:endParaRPr lang="es-E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56E137E-C8F3-449D-9227-FAD132DF185D}" type="slidenum">
              <a:rPr lang="es-ES"/>
              <a:pPr/>
              <a:t>2</a:t>
            </a:fld>
            <a:endParaRPr lang="es-ES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MX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1 Marcador de imagen de diapositiva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435" name="2 Marcador de notas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MX" smtClean="0"/>
          </a:p>
        </p:txBody>
      </p:sp>
      <p:sp>
        <p:nvSpPr>
          <p:cNvPr id="18436" name="3 Marcador de número de diapositiva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31AFD2B-54A6-4D57-BCC8-392EF028F8D9}" type="slidenum">
              <a:rPr lang="es-ES"/>
              <a:pPr/>
              <a:t>3</a:t>
            </a:fld>
            <a:endParaRPr lang="es-E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FD67753-20C0-4F9F-9EAC-BB9E14837412}" type="slidenum">
              <a:rPr lang="es-ES"/>
              <a:pPr/>
              <a:t>9</a:t>
            </a:fld>
            <a:endParaRPr lang="es-ES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MX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15E5460-0D3C-4ED0-8FFE-17B3004ABEDB}" type="slidenum">
              <a:rPr lang="es-ES"/>
              <a:pPr/>
              <a:t>10</a:t>
            </a:fld>
            <a:endParaRPr lang="es-ES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MX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BB27C08-FD75-4041-A303-DD4BAAB41B16}" type="slidenum">
              <a:rPr lang="es-ES"/>
              <a:pPr/>
              <a:t>11</a:t>
            </a:fld>
            <a:endParaRPr lang="es-ES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MX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ECA1BC1-5BE0-4BE2-8651-86744A069CBD}" type="slidenum">
              <a:rPr lang="es-ES"/>
              <a:pPr/>
              <a:t>12</a:t>
            </a:fld>
            <a:endParaRPr lang="es-ES"/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MX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4D2106E-A7DA-41E4-974D-4A41294EAA20}" type="slidenum">
              <a:rPr lang="es-ES"/>
              <a:pPr/>
              <a:t>13</a:t>
            </a:fld>
            <a:endParaRPr lang="es-ES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MX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E08C41D-E7A6-47E6-89C3-91F91C30052A}" type="slidenum">
              <a:rPr lang="es-ES"/>
              <a:pPr/>
              <a:t>14</a:t>
            </a:fld>
            <a:endParaRPr lang="es-ES"/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MX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2413" cy="6856413"/>
            <a:chOff x="0" y="0"/>
            <a:chExt cx="5759" cy="4319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0" y="0"/>
              <a:ext cx="5758" cy="1043"/>
            </a:xfrm>
            <a:custGeom>
              <a:avLst/>
              <a:gdLst/>
              <a:ahLst/>
              <a:cxnLst>
                <a:cxn ang="0">
                  <a:pos x="5740" y="1043"/>
                </a:cxn>
                <a:cxn ang="0">
                  <a:pos x="0" y="1043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1043"/>
                </a:cxn>
                <a:cxn ang="0">
                  <a:pos x="5740" y="1043"/>
                </a:cxn>
              </a:cxnLst>
              <a:rect l="0" t="0" r="r" b="b"/>
              <a:pathLst>
                <a:path w="5740" h="1043">
                  <a:moveTo>
                    <a:pt x="5740" y="1043"/>
                  </a:moveTo>
                  <a:lnTo>
                    <a:pt x="0" y="1043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1043"/>
                  </a:lnTo>
                  <a:lnTo>
                    <a:pt x="5740" y="1043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/>
            </a:p>
          </p:txBody>
        </p:sp>
        <p:grpSp>
          <p:nvGrpSpPr>
            <p:cNvPr id="6" name="Group 4"/>
            <p:cNvGrpSpPr>
              <a:grpSpLocks/>
            </p:cNvGrpSpPr>
            <p:nvPr userDrawn="1"/>
          </p:nvGrpSpPr>
          <p:grpSpPr bwMode="auto">
            <a:xfrm>
              <a:off x="0" y="0"/>
              <a:ext cx="5759" cy="4319"/>
              <a:chOff x="0" y="0"/>
              <a:chExt cx="5759" cy="4319"/>
            </a:xfrm>
          </p:grpSpPr>
          <p:sp>
            <p:nvSpPr>
              <p:cNvPr id="7" name="Freeform 5"/>
              <p:cNvSpPr>
                <a:spLocks/>
              </p:cNvSpPr>
              <p:nvPr/>
            </p:nvSpPr>
            <p:spPr bwMode="hidden">
              <a:xfrm>
                <a:off x="1" y="1040"/>
                <a:ext cx="5758" cy="18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18"/>
                  </a:cxn>
                  <a:cxn ang="0">
                    <a:pos x="5740" y="18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18">
                    <a:moveTo>
                      <a:pt x="5740" y="0"/>
                    </a:moveTo>
                    <a:lnTo>
                      <a:pt x="0" y="0"/>
                    </a:lnTo>
                    <a:lnTo>
                      <a:pt x="0" y="18"/>
                    </a:lnTo>
                    <a:lnTo>
                      <a:pt x="5740" y="18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1961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8" name="Freeform 6"/>
              <p:cNvSpPr>
                <a:spLocks/>
              </p:cNvSpPr>
              <p:nvPr/>
            </p:nvSpPr>
            <p:spPr bwMode="hidden">
              <a:xfrm>
                <a:off x="0" y="3988"/>
                <a:ext cx="5758" cy="42"/>
              </a:xfrm>
              <a:custGeom>
                <a:avLst/>
                <a:gdLst/>
                <a:ahLst/>
                <a:cxnLst>
                  <a:cxn ang="0">
                    <a:pos x="0" y="42"/>
                  </a:cxn>
                  <a:cxn ang="0">
                    <a:pos x="5740" y="42"/>
                  </a:cxn>
                  <a:cxn ang="0">
                    <a:pos x="5740" y="0"/>
                  </a:cxn>
                  <a:cxn ang="0">
                    <a:pos x="0" y="0"/>
                  </a:cxn>
                  <a:cxn ang="0">
                    <a:pos x="0" y="42"/>
                  </a:cxn>
                  <a:cxn ang="0">
                    <a:pos x="0" y="42"/>
                  </a:cxn>
                </a:cxnLst>
                <a:rect l="0" t="0" r="r" b="b"/>
                <a:pathLst>
                  <a:path w="5740" h="42">
                    <a:moveTo>
                      <a:pt x="0" y="42"/>
                    </a:moveTo>
                    <a:lnTo>
                      <a:pt x="5740" y="42"/>
                    </a:lnTo>
                    <a:lnTo>
                      <a:pt x="5740" y="0"/>
                    </a:lnTo>
                    <a:lnTo>
                      <a:pt x="0" y="0"/>
                    </a:lnTo>
                    <a:lnTo>
                      <a:pt x="0" y="42"/>
                    </a:lnTo>
                    <a:lnTo>
                      <a:pt x="0" y="4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94118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9" name="Freeform 7"/>
              <p:cNvSpPr>
                <a:spLocks/>
              </p:cNvSpPr>
              <p:nvPr/>
            </p:nvSpPr>
            <p:spPr bwMode="hidden">
              <a:xfrm>
                <a:off x="0" y="3665"/>
                <a:ext cx="5758" cy="30"/>
              </a:xfrm>
              <a:custGeom>
                <a:avLst/>
                <a:gdLst/>
                <a:ahLst/>
                <a:cxnLst>
                  <a:cxn ang="0">
                    <a:pos x="0" y="30"/>
                  </a:cxn>
                  <a:cxn ang="0">
                    <a:pos x="5740" y="30"/>
                  </a:cxn>
                  <a:cxn ang="0">
                    <a:pos x="5740" y="0"/>
                  </a:cxn>
                  <a:cxn ang="0">
                    <a:pos x="0" y="0"/>
                  </a:cxn>
                  <a:cxn ang="0">
                    <a:pos x="0" y="30"/>
                  </a:cxn>
                  <a:cxn ang="0">
                    <a:pos x="0" y="30"/>
                  </a:cxn>
                </a:cxnLst>
                <a:rect l="0" t="0" r="r" b="b"/>
                <a:pathLst>
                  <a:path w="5740" h="30">
                    <a:moveTo>
                      <a:pt x="0" y="30"/>
                    </a:moveTo>
                    <a:lnTo>
                      <a:pt x="5740" y="30"/>
                    </a:lnTo>
                    <a:lnTo>
                      <a:pt x="5740" y="0"/>
                    </a:lnTo>
                    <a:lnTo>
                      <a:pt x="0" y="0"/>
                    </a:lnTo>
                    <a:lnTo>
                      <a:pt x="0" y="30"/>
                    </a:lnTo>
                    <a:lnTo>
                      <a:pt x="0" y="3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94118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0" name="Freeform 8"/>
              <p:cNvSpPr>
                <a:spLocks/>
              </p:cNvSpPr>
              <p:nvPr/>
            </p:nvSpPr>
            <p:spPr bwMode="hidden">
              <a:xfrm>
                <a:off x="0" y="3364"/>
                <a:ext cx="5758" cy="30"/>
              </a:xfrm>
              <a:custGeom>
                <a:avLst/>
                <a:gdLst/>
                <a:ahLst/>
                <a:cxnLst>
                  <a:cxn ang="0">
                    <a:pos x="0" y="30"/>
                  </a:cxn>
                  <a:cxn ang="0">
                    <a:pos x="5740" y="30"/>
                  </a:cxn>
                  <a:cxn ang="0">
                    <a:pos x="5740" y="0"/>
                  </a:cxn>
                  <a:cxn ang="0">
                    <a:pos x="0" y="0"/>
                  </a:cxn>
                  <a:cxn ang="0">
                    <a:pos x="0" y="30"/>
                  </a:cxn>
                  <a:cxn ang="0">
                    <a:pos x="0" y="30"/>
                  </a:cxn>
                </a:cxnLst>
                <a:rect l="0" t="0" r="r" b="b"/>
                <a:pathLst>
                  <a:path w="5740" h="30">
                    <a:moveTo>
                      <a:pt x="0" y="30"/>
                    </a:moveTo>
                    <a:lnTo>
                      <a:pt x="5740" y="30"/>
                    </a:lnTo>
                    <a:lnTo>
                      <a:pt x="5740" y="0"/>
                    </a:lnTo>
                    <a:lnTo>
                      <a:pt x="0" y="0"/>
                    </a:lnTo>
                    <a:lnTo>
                      <a:pt x="0" y="30"/>
                    </a:lnTo>
                    <a:lnTo>
                      <a:pt x="0" y="3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90980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1" name="Freeform 9"/>
              <p:cNvSpPr>
                <a:spLocks/>
              </p:cNvSpPr>
              <p:nvPr/>
            </p:nvSpPr>
            <p:spPr bwMode="hidden">
              <a:xfrm>
                <a:off x="0" y="3105"/>
                <a:ext cx="5758" cy="31"/>
              </a:xfrm>
              <a:custGeom>
                <a:avLst/>
                <a:gdLst/>
                <a:ahLst/>
                <a:cxnLst>
                  <a:cxn ang="0">
                    <a:pos x="0" y="30"/>
                  </a:cxn>
                  <a:cxn ang="0">
                    <a:pos x="5740" y="30"/>
                  </a:cxn>
                  <a:cxn ang="0">
                    <a:pos x="5740" y="0"/>
                  </a:cxn>
                  <a:cxn ang="0">
                    <a:pos x="0" y="0"/>
                  </a:cxn>
                  <a:cxn ang="0">
                    <a:pos x="0" y="30"/>
                  </a:cxn>
                  <a:cxn ang="0">
                    <a:pos x="0" y="30"/>
                  </a:cxn>
                </a:cxnLst>
                <a:rect l="0" t="0" r="r" b="b"/>
                <a:pathLst>
                  <a:path w="5740" h="30">
                    <a:moveTo>
                      <a:pt x="0" y="30"/>
                    </a:moveTo>
                    <a:lnTo>
                      <a:pt x="5740" y="30"/>
                    </a:lnTo>
                    <a:lnTo>
                      <a:pt x="5740" y="0"/>
                    </a:lnTo>
                    <a:lnTo>
                      <a:pt x="0" y="0"/>
                    </a:lnTo>
                    <a:lnTo>
                      <a:pt x="0" y="30"/>
                    </a:lnTo>
                    <a:lnTo>
                      <a:pt x="0" y="3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90980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2" name="Freeform 10"/>
              <p:cNvSpPr>
                <a:spLocks/>
              </p:cNvSpPr>
              <p:nvPr/>
            </p:nvSpPr>
            <p:spPr bwMode="hidden">
              <a:xfrm>
                <a:off x="0" y="2859"/>
                <a:ext cx="5758" cy="36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36"/>
                  </a:cxn>
                  <a:cxn ang="0">
                    <a:pos x="5740" y="36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36">
                    <a:moveTo>
                      <a:pt x="5740" y="0"/>
                    </a:moveTo>
                    <a:lnTo>
                      <a:pt x="0" y="0"/>
                    </a:lnTo>
                    <a:lnTo>
                      <a:pt x="0" y="36"/>
                    </a:lnTo>
                    <a:lnTo>
                      <a:pt x="5740" y="36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7843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3" name="Freeform 11"/>
              <p:cNvSpPr>
                <a:spLocks/>
              </p:cNvSpPr>
              <p:nvPr/>
            </p:nvSpPr>
            <p:spPr bwMode="hidden">
              <a:xfrm>
                <a:off x="0" y="2644"/>
                <a:ext cx="5758" cy="30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30"/>
                  </a:cxn>
                  <a:cxn ang="0">
                    <a:pos x="5740" y="30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30">
                    <a:moveTo>
                      <a:pt x="5740" y="0"/>
                    </a:moveTo>
                    <a:lnTo>
                      <a:pt x="0" y="0"/>
                    </a:lnTo>
                    <a:lnTo>
                      <a:pt x="0" y="30"/>
                    </a:lnTo>
                    <a:lnTo>
                      <a:pt x="5740" y="30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7843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4" name="Freeform 12"/>
              <p:cNvSpPr>
                <a:spLocks/>
              </p:cNvSpPr>
              <p:nvPr/>
            </p:nvSpPr>
            <p:spPr bwMode="hidden">
              <a:xfrm>
                <a:off x="0" y="2433"/>
                <a:ext cx="5758" cy="36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36"/>
                  </a:cxn>
                  <a:cxn ang="0">
                    <a:pos x="5740" y="36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36">
                    <a:moveTo>
                      <a:pt x="5740" y="0"/>
                    </a:moveTo>
                    <a:lnTo>
                      <a:pt x="0" y="0"/>
                    </a:lnTo>
                    <a:lnTo>
                      <a:pt x="0" y="36"/>
                    </a:lnTo>
                    <a:lnTo>
                      <a:pt x="5740" y="36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4706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5" name="Freeform 13"/>
              <p:cNvSpPr>
                <a:spLocks/>
              </p:cNvSpPr>
              <p:nvPr/>
            </p:nvSpPr>
            <p:spPr bwMode="hidden">
              <a:xfrm>
                <a:off x="0" y="2259"/>
                <a:ext cx="5758" cy="24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24"/>
                  </a:cxn>
                  <a:cxn ang="0">
                    <a:pos x="5740" y="24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4706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6" name="Freeform 14"/>
              <p:cNvSpPr>
                <a:spLocks/>
              </p:cNvSpPr>
              <p:nvPr/>
            </p:nvSpPr>
            <p:spPr bwMode="hidden">
              <a:xfrm>
                <a:off x="0" y="2090"/>
                <a:ext cx="5758" cy="24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24"/>
                  </a:cxn>
                  <a:cxn ang="0">
                    <a:pos x="5740" y="24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1961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7" name="Freeform 15"/>
              <p:cNvSpPr>
                <a:spLocks/>
              </p:cNvSpPr>
              <p:nvPr/>
            </p:nvSpPr>
            <p:spPr bwMode="hidden">
              <a:xfrm>
                <a:off x="0" y="1928"/>
                <a:ext cx="5758" cy="24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24"/>
                  </a:cxn>
                  <a:cxn ang="0">
                    <a:pos x="5740" y="24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8" name="Freeform 16"/>
              <p:cNvSpPr>
                <a:spLocks/>
              </p:cNvSpPr>
              <p:nvPr/>
            </p:nvSpPr>
            <p:spPr bwMode="hidden">
              <a:xfrm>
                <a:off x="0" y="1645"/>
                <a:ext cx="5758" cy="12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5740" y="12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12">
                    <a:moveTo>
                      <a:pt x="5740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5740" y="12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19" name="Freeform 17"/>
              <p:cNvSpPr>
                <a:spLocks/>
              </p:cNvSpPr>
              <p:nvPr/>
            </p:nvSpPr>
            <p:spPr bwMode="hidden">
              <a:xfrm>
                <a:off x="0" y="1778"/>
                <a:ext cx="5758" cy="24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24"/>
                  </a:cxn>
                  <a:cxn ang="0">
                    <a:pos x="5740" y="24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20" name="Freeform 18"/>
              <p:cNvSpPr>
                <a:spLocks/>
              </p:cNvSpPr>
              <p:nvPr/>
            </p:nvSpPr>
            <p:spPr bwMode="hidden">
              <a:xfrm>
                <a:off x="0" y="1520"/>
                <a:ext cx="5758" cy="12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5740" y="12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12">
                    <a:moveTo>
                      <a:pt x="5740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5740" y="12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21" name="Freeform 19"/>
              <p:cNvSpPr>
                <a:spLocks/>
              </p:cNvSpPr>
              <p:nvPr/>
            </p:nvSpPr>
            <p:spPr bwMode="hidden">
              <a:xfrm>
                <a:off x="0" y="1394"/>
                <a:ext cx="5758" cy="18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18"/>
                  </a:cxn>
                  <a:cxn ang="0">
                    <a:pos x="5740" y="18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18">
                    <a:moveTo>
                      <a:pt x="5740" y="0"/>
                    </a:moveTo>
                    <a:lnTo>
                      <a:pt x="0" y="0"/>
                    </a:lnTo>
                    <a:lnTo>
                      <a:pt x="0" y="18"/>
                    </a:lnTo>
                    <a:lnTo>
                      <a:pt x="5740" y="18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22" name="Freeform 20"/>
              <p:cNvSpPr>
                <a:spLocks/>
              </p:cNvSpPr>
              <p:nvPr/>
            </p:nvSpPr>
            <p:spPr bwMode="hidden">
              <a:xfrm>
                <a:off x="0" y="1280"/>
                <a:ext cx="5758" cy="18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18"/>
                  </a:cxn>
                  <a:cxn ang="0">
                    <a:pos x="5740" y="18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18">
                    <a:moveTo>
                      <a:pt x="5740" y="0"/>
                    </a:moveTo>
                    <a:lnTo>
                      <a:pt x="0" y="0"/>
                    </a:lnTo>
                    <a:lnTo>
                      <a:pt x="0" y="18"/>
                    </a:lnTo>
                    <a:lnTo>
                      <a:pt x="5740" y="18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23" name="Freeform 21"/>
              <p:cNvSpPr>
                <a:spLocks/>
              </p:cNvSpPr>
              <p:nvPr/>
            </p:nvSpPr>
            <p:spPr bwMode="hidden">
              <a:xfrm>
                <a:off x="0" y="1177"/>
                <a:ext cx="5758" cy="18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18"/>
                  </a:cxn>
                  <a:cxn ang="0">
                    <a:pos x="5740" y="18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18">
                    <a:moveTo>
                      <a:pt x="5740" y="0"/>
                    </a:moveTo>
                    <a:lnTo>
                      <a:pt x="0" y="0"/>
                    </a:lnTo>
                    <a:lnTo>
                      <a:pt x="0" y="18"/>
                    </a:lnTo>
                    <a:lnTo>
                      <a:pt x="5740" y="18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24" name="Freeform 22"/>
              <p:cNvSpPr>
                <a:spLocks/>
              </p:cNvSpPr>
              <p:nvPr/>
            </p:nvSpPr>
            <p:spPr bwMode="hidden">
              <a:xfrm>
                <a:off x="0" y="24"/>
                <a:ext cx="5758" cy="30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30"/>
                  </a:cxn>
                  <a:cxn ang="0">
                    <a:pos x="5740" y="30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30">
                    <a:moveTo>
                      <a:pt x="5740" y="0"/>
                    </a:moveTo>
                    <a:lnTo>
                      <a:pt x="0" y="0"/>
                    </a:lnTo>
                    <a:lnTo>
                      <a:pt x="0" y="30"/>
                    </a:lnTo>
                    <a:lnTo>
                      <a:pt x="5740" y="30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94118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25" name="Freeform 23"/>
              <p:cNvSpPr>
                <a:spLocks/>
              </p:cNvSpPr>
              <p:nvPr/>
            </p:nvSpPr>
            <p:spPr bwMode="hidden">
              <a:xfrm>
                <a:off x="0" y="186"/>
                <a:ext cx="5758" cy="24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24"/>
                  </a:cxn>
                  <a:cxn ang="0">
                    <a:pos x="5740" y="24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94118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26" name="Freeform 24"/>
              <p:cNvSpPr>
                <a:spLocks/>
              </p:cNvSpPr>
              <p:nvPr/>
            </p:nvSpPr>
            <p:spPr bwMode="hidden">
              <a:xfrm>
                <a:off x="0" y="475"/>
                <a:ext cx="5758" cy="24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24"/>
                  </a:cxn>
                  <a:cxn ang="0">
                    <a:pos x="5740" y="24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7843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27" name="Freeform 25"/>
              <p:cNvSpPr>
                <a:spLocks/>
              </p:cNvSpPr>
              <p:nvPr/>
            </p:nvSpPr>
            <p:spPr bwMode="hidden">
              <a:xfrm>
                <a:off x="0" y="337"/>
                <a:ext cx="5758" cy="24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24"/>
                  </a:cxn>
                  <a:cxn ang="0">
                    <a:pos x="5740" y="24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90980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28" name="Freeform 26"/>
              <p:cNvSpPr>
                <a:spLocks/>
              </p:cNvSpPr>
              <p:nvPr/>
            </p:nvSpPr>
            <p:spPr bwMode="hidden">
              <a:xfrm>
                <a:off x="0" y="600"/>
                <a:ext cx="5758" cy="24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24"/>
                  </a:cxn>
                  <a:cxn ang="0">
                    <a:pos x="5740" y="24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29" name="Freeform 27"/>
              <p:cNvSpPr>
                <a:spLocks/>
              </p:cNvSpPr>
              <p:nvPr/>
            </p:nvSpPr>
            <p:spPr bwMode="hidden">
              <a:xfrm>
                <a:off x="0" y="727"/>
                <a:ext cx="5758" cy="18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18"/>
                  </a:cxn>
                  <a:cxn ang="0">
                    <a:pos x="5740" y="18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18">
                    <a:moveTo>
                      <a:pt x="5740" y="0"/>
                    </a:moveTo>
                    <a:lnTo>
                      <a:pt x="0" y="0"/>
                    </a:lnTo>
                    <a:lnTo>
                      <a:pt x="0" y="18"/>
                    </a:lnTo>
                    <a:lnTo>
                      <a:pt x="5740" y="18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1961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30" name="Freeform 28"/>
              <p:cNvSpPr>
                <a:spLocks/>
              </p:cNvSpPr>
              <p:nvPr/>
            </p:nvSpPr>
            <p:spPr bwMode="hidden">
              <a:xfrm>
                <a:off x="0" y="841"/>
                <a:ext cx="5758" cy="18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18"/>
                  </a:cxn>
                  <a:cxn ang="0">
                    <a:pos x="5740" y="18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18">
                    <a:moveTo>
                      <a:pt x="5740" y="0"/>
                    </a:moveTo>
                    <a:lnTo>
                      <a:pt x="0" y="0"/>
                    </a:lnTo>
                    <a:lnTo>
                      <a:pt x="0" y="18"/>
                    </a:lnTo>
                    <a:lnTo>
                      <a:pt x="5740" y="18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1961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31" name="Freeform 29"/>
              <p:cNvSpPr>
                <a:spLocks/>
              </p:cNvSpPr>
              <p:nvPr/>
            </p:nvSpPr>
            <p:spPr bwMode="hidden">
              <a:xfrm>
                <a:off x="0" y="943"/>
                <a:ext cx="5758" cy="18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18"/>
                  </a:cxn>
                  <a:cxn ang="0">
                    <a:pos x="5740" y="18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18">
                    <a:moveTo>
                      <a:pt x="5740" y="0"/>
                    </a:moveTo>
                    <a:lnTo>
                      <a:pt x="0" y="0"/>
                    </a:lnTo>
                    <a:lnTo>
                      <a:pt x="0" y="18"/>
                    </a:lnTo>
                    <a:lnTo>
                      <a:pt x="5740" y="18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1961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grpSp>
            <p:nvGrpSpPr>
              <p:cNvPr id="32" name="Group 30"/>
              <p:cNvGrpSpPr>
                <a:grpSpLocks/>
              </p:cNvGrpSpPr>
              <p:nvPr/>
            </p:nvGrpSpPr>
            <p:grpSpPr bwMode="auto">
              <a:xfrm>
                <a:off x="0" y="0"/>
                <a:ext cx="5758" cy="1045"/>
                <a:chOff x="0" y="0"/>
                <a:chExt cx="5758" cy="1045"/>
              </a:xfrm>
            </p:grpSpPr>
            <p:sp>
              <p:nvSpPr>
                <p:cNvPr id="54" name="Freeform 31"/>
                <p:cNvSpPr>
                  <a:spLocks/>
                </p:cNvSpPr>
                <p:nvPr/>
              </p:nvSpPr>
              <p:spPr bwMode="hidden">
                <a:xfrm>
                  <a:off x="2849" y="0"/>
                  <a:ext cx="42" cy="1045"/>
                </a:xfrm>
                <a:custGeom>
                  <a:avLst/>
                  <a:gdLst/>
                  <a:ahLst/>
                  <a:cxnLst>
                    <a:cxn ang="0">
                      <a:pos x="18" y="1043"/>
                    </a:cxn>
                    <a:cxn ang="0">
                      <a:pos x="42" y="1043"/>
                    </a:cxn>
                    <a:cxn ang="0">
                      <a:pos x="42" y="0"/>
                    </a:cxn>
                    <a:cxn ang="0">
                      <a:pos x="0" y="0"/>
                    </a:cxn>
                    <a:cxn ang="0">
                      <a:pos x="0" y="1043"/>
                    </a:cxn>
                    <a:cxn ang="0">
                      <a:pos x="18" y="1043"/>
                    </a:cxn>
                    <a:cxn ang="0">
                      <a:pos x="18" y="1043"/>
                    </a:cxn>
                  </a:cxnLst>
                  <a:rect l="0" t="0" r="r" b="b"/>
                  <a:pathLst>
                    <a:path w="42" h="1043">
                      <a:moveTo>
                        <a:pt x="18" y="1043"/>
                      </a:moveTo>
                      <a:lnTo>
                        <a:pt x="42" y="1043"/>
                      </a:lnTo>
                      <a:lnTo>
                        <a:pt x="42" y="0"/>
                      </a:lnTo>
                      <a:lnTo>
                        <a:pt x="0" y="0"/>
                      </a:lnTo>
                      <a:lnTo>
                        <a:pt x="0" y="1043"/>
                      </a:lnTo>
                      <a:lnTo>
                        <a:pt x="18" y="1043"/>
                      </a:lnTo>
                      <a:lnTo>
                        <a:pt x="18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s-MX"/>
                </a:p>
              </p:txBody>
            </p:sp>
            <p:sp>
              <p:nvSpPr>
                <p:cNvPr id="55" name="Freeform 32"/>
                <p:cNvSpPr>
                  <a:spLocks/>
                </p:cNvSpPr>
                <p:nvPr/>
              </p:nvSpPr>
              <p:spPr bwMode="hidden">
                <a:xfrm>
                  <a:off x="2400" y="0"/>
                  <a:ext cx="155" cy="1045"/>
                </a:xfrm>
                <a:custGeom>
                  <a:avLst/>
                  <a:gdLst/>
                  <a:ahLst/>
                  <a:cxnLst>
                    <a:cxn ang="0">
                      <a:pos x="131" y="1043"/>
                    </a:cxn>
                    <a:cxn ang="0">
                      <a:pos x="155" y="1043"/>
                    </a:cxn>
                    <a:cxn ang="0">
                      <a:pos x="42" y="0"/>
                    </a:cxn>
                    <a:cxn ang="0">
                      <a:pos x="0" y="0"/>
                    </a:cxn>
                    <a:cxn ang="0">
                      <a:pos x="113" y="1043"/>
                    </a:cxn>
                    <a:cxn ang="0">
                      <a:pos x="131" y="1043"/>
                    </a:cxn>
                    <a:cxn ang="0">
                      <a:pos x="131" y="1043"/>
                    </a:cxn>
                  </a:cxnLst>
                  <a:rect l="0" t="0" r="r" b="b"/>
                  <a:pathLst>
                    <a:path w="155" h="1043">
                      <a:moveTo>
                        <a:pt x="131" y="1043"/>
                      </a:moveTo>
                      <a:lnTo>
                        <a:pt x="155" y="1043"/>
                      </a:lnTo>
                      <a:lnTo>
                        <a:pt x="42" y="0"/>
                      </a:lnTo>
                      <a:lnTo>
                        <a:pt x="0" y="0"/>
                      </a:lnTo>
                      <a:lnTo>
                        <a:pt x="113" y="1043"/>
                      </a:lnTo>
                      <a:lnTo>
                        <a:pt x="131" y="1043"/>
                      </a:lnTo>
                      <a:lnTo>
                        <a:pt x="131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s-MX"/>
                </a:p>
              </p:txBody>
            </p:sp>
            <p:sp>
              <p:nvSpPr>
                <p:cNvPr id="56" name="Freeform 33"/>
                <p:cNvSpPr>
                  <a:spLocks/>
                </p:cNvSpPr>
                <p:nvPr/>
              </p:nvSpPr>
              <p:spPr bwMode="hidden">
                <a:xfrm>
                  <a:off x="1967" y="0"/>
                  <a:ext cx="240" cy="1045"/>
                </a:xfrm>
                <a:custGeom>
                  <a:avLst/>
                  <a:gdLst/>
                  <a:ahLst/>
                  <a:cxnLst>
                    <a:cxn ang="0">
                      <a:pos x="221" y="1043"/>
                    </a:cxn>
                    <a:cxn ang="0">
                      <a:pos x="239" y="1043"/>
                    </a:cxn>
                    <a:cxn ang="0">
                      <a:pos x="36" y="0"/>
                    </a:cxn>
                    <a:cxn ang="0">
                      <a:pos x="0" y="0"/>
                    </a:cxn>
                    <a:cxn ang="0">
                      <a:pos x="203" y="1043"/>
                    </a:cxn>
                    <a:cxn ang="0">
                      <a:pos x="221" y="1043"/>
                    </a:cxn>
                    <a:cxn ang="0">
                      <a:pos x="221" y="1043"/>
                    </a:cxn>
                  </a:cxnLst>
                  <a:rect l="0" t="0" r="r" b="b"/>
                  <a:pathLst>
                    <a:path w="239" h="1043">
                      <a:moveTo>
                        <a:pt x="221" y="1043"/>
                      </a:moveTo>
                      <a:lnTo>
                        <a:pt x="239" y="1043"/>
                      </a:lnTo>
                      <a:lnTo>
                        <a:pt x="36" y="0"/>
                      </a:lnTo>
                      <a:lnTo>
                        <a:pt x="0" y="0"/>
                      </a:lnTo>
                      <a:lnTo>
                        <a:pt x="203" y="1043"/>
                      </a:lnTo>
                      <a:lnTo>
                        <a:pt x="221" y="1043"/>
                      </a:lnTo>
                      <a:lnTo>
                        <a:pt x="221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s-MX"/>
                </a:p>
              </p:txBody>
            </p:sp>
            <p:sp>
              <p:nvSpPr>
                <p:cNvPr id="57" name="Freeform 34"/>
                <p:cNvSpPr>
                  <a:spLocks/>
                </p:cNvSpPr>
                <p:nvPr/>
              </p:nvSpPr>
              <p:spPr bwMode="hidden">
                <a:xfrm>
                  <a:off x="1554" y="0"/>
                  <a:ext cx="353" cy="1045"/>
                </a:xfrm>
                <a:custGeom>
                  <a:avLst/>
                  <a:gdLst/>
                  <a:ahLst/>
                  <a:cxnLst>
                    <a:cxn ang="0">
                      <a:pos x="334" y="1043"/>
                    </a:cxn>
                    <a:cxn ang="0">
                      <a:pos x="352" y="1043"/>
                    </a:cxn>
                    <a:cxn ang="0">
                      <a:pos x="41" y="0"/>
                    </a:cxn>
                    <a:cxn ang="0">
                      <a:pos x="0" y="0"/>
                    </a:cxn>
                    <a:cxn ang="0">
                      <a:pos x="311" y="1043"/>
                    </a:cxn>
                    <a:cxn ang="0">
                      <a:pos x="334" y="1043"/>
                    </a:cxn>
                    <a:cxn ang="0">
                      <a:pos x="334" y="1043"/>
                    </a:cxn>
                  </a:cxnLst>
                  <a:rect l="0" t="0" r="r" b="b"/>
                  <a:pathLst>
                    <a:path w="352" h="1043">
                      <a:moveTo>
                        <a:pt x="334" y="1043"/>
                      </a:moveTo>
                      <a:lnTo>
                        <a:pt x="352" y="1043"/>
                      </a:lnTo>
                      <a:lnTo>
                        <a:pt x="41" y="0"/>
                      </a:lnTo>
                      <a:lnTo>
                        <a:pt x="0" y="0"/>
                      </a:lnTo>
                      <a:lnTo>
                        <a:pt x="311" y="1043"/>
                      </a:lnTo>
                      <a:lnTo>
                        <a:pt x="334" y="1043"/>
                      </a:lnTo>
                      <a:lnTo>
                        <a:pt x="334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s-MX"/>
                </a:p>
              </p:txBody>
            </p:sp>
            <p:sp>
              <p:nvSpPr>
                <p:cNvPr id="58" name="Freeform 35"/>
                <p:cNvSpPr>
                  <a:spLocks/>
                </p:cNvSpPr>
                <p:nvPr/>
              </p:nvSpPr>
              <p:spPr bwMode="hidden">
                <a:xfrm>
                  <a:off x="1134" y="0"/>
                  <a:ext cx="450" cy="1045"/>
                </a:xfrm>
                <a:custGeom>
                  <a:avLst/>
                  <a:gdLst/>
                  <a:ahLst/>
                  <a:cxnLst>
                    <a:cxn ang="0">
                      <a:pos x="425" y="1043"/>
                    </a:cxn>
                    <a:cxn ang="0">
                      <a:pos x="449" y="1043"/>
                    </a:cxn>
                    <a:cxn ang="0">
                      <a:pos x="42" y="0"/>
                    </a:cxn>
                    <a:cxn ang="0">
                      <a:pos x="0" y="0"/>
                    </a:cxn>
                    <a:cxn ang="0">
                      <a:pos x="407" y="1043"/>
                    </a:cxn>
                    <a:cxn ang="0">
                      <a:pos x="425" y="1043"/>
                    </a:cxn>
                    <a:cxn ang="0">
                      <a:pos x="425" y="1043"/>
                    </a:cxn>
                  </a:cxnLst>
                  <a:rect l="0" t="0" r="r" b="b"/>
                  <a:pathLst>
                    <a:path w="449" h="1043">
                      <a:moveTo>
                        <a:pt x="425" y="1043"/>
                      </a:moveTo>
                      <a:lnTo>
                        <a:pt x="449" y="1043"/>
                      </a:lnTo>
                      <a:lnTo>
                        <a:pt x="42" y="0"/>
                      </a:lnTo>
                      <a:lnTo>
                        <a:pt x="0" y="0"/>
                      </a:lnTo>
                      <a:lnTo>
                        <a:pt x="407" y="1043"/>
                      </a:lnTo>
                      <a:lnTo>
                        <a:pt x="425" y="1043"/>
                      </a:lnTo>
                      <a:lnTo>
                        <a:pt x="425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s-MX"/>
                </a:p>
              </p:txBody>
            </p:sp>
            <p:sp>
              <p:nvSpPr>
                <p:cNvPr id="59" name="Freeform 36"/>
                <p:cNvSpPr>
                  <a:spLocks/>
                </p:cNvSpPr>
                <p:nvPr/>
              </p:nvSpPr>
              <p:spPr bwMode="hidden">
                <a:xfrm>
                  <a:off x="714" y="0"/>
                  <a:ext cx="540" cy="1045"/>
                </a:xfrm>
                <a:custGeom>
                  <a:avLst/>
                  <a:gdLst/>
                  <a:ahLst/>
                  <a:cxnLst>
                    <a:cxn ang="0">
                      <a:pos x="520" y="1043"/>
                    </a:cxn>
                    <a:cxn ang="0">
                      <a:pos x="538" y="1043"/>
                    </a:cxn>
                    <a:cxn ang="0">
                      <a:pos x="41" y="0"/>
                    </a:cxn>
                    <a:cxn ang="0">
                      <a:pos x="0" y="0"/>
                    </a:cxn>
                    <a:cxn ang="0">
                      <a:pos x="496" y="1043"/>
                    </a:cxn>
                    <a:cxn ang="0">
                      <a:pos x="520" y="1043"/>
                    </a:cxn>
                    <a:cxn ang="0">
                      <a:pos x="520" y="1043"/>
                    </a:cxn>
                  </a:cxnLst>
                  <a:rect l="0" t="0" r="r" b="b"/>
                  <a:pathLst>
                    <a:path w="538" h="1043">
                      <a:moveTo>
                        <a:pt x="520" y="1043"/>
                      </a:moveTo>
                      <a:lnTo>
                        <a:pt x="538" y="1043"/>
                      </a:lnTo>
                      <a:lnTo>
                        <a:pt x="41" y="0"/>
                      </a:lnTo>
                      <a:lnTo>
                        <a:pt x="0" y="0"/>
                      </a:lnTo>
                      <a:lnTo>
                        <a:pt x="496" y="1043"/>
                      </a:lnTo>
                      <a:lnTo>
                        <a:pt x="520" y="1043"/>
                      </a:lnTo>
                      <a:lnTo>
                        <a:pt x="520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s-MX"/>
                </a:p>
              </p:txBody>
            </p:sp>
            <p:sp>
              <p:nvSpPr>
                <p:cNvPr id="60" name="Freeform 37"/>
                <p:cNvSpPr>
                  <a:spLocks/>
                </p:cNvSpPr>
                <p:nvPr/>
              </p:nvSpPr>
              <p:spPr bwMode="hidden">
                <a:xfrm>
                  <a:off x="306" y="0"/>
                  <a:ext cx="642" cy="1045"/>
                </a:xfrm>
                <a:custGeom>
                  <a:avLst/>
                  <a:gdLst/>
                  <a:ahLst/>
                  <a:cxnLst>
                    <a:cxn ang="0">
                      <a:pos x="622" y="1043"/>
                    </a:cxn>
                    <a:cxn ang="0">
                      <a:pos x="640" y="1043"/>
                    </a:cxn>
                    <a:cxn ang="0">
                      <a:pos x="48" y="0"/>
                    </a:cxn>
                    <a:cxn ang="0">
                      <a:pos x="0" y="0"/>
                    </a:cxn>
                    <a:cxn ang="0">
                      <a:pos x="598" y="1043"/>
                    </a:cxn>
                    <a:cxn ang="0">
                      <a:pos x="622" y="1043"/>
                    </a:cxn>
                    <a:cxn ang="0">
                      <a:pos x="622" y="1043"/>
                    </a:cxn>
                  </a:cxnLst>
                  <a:rect l="0" t="0" r="r" b="b"/>
                  <a:pathLst>
                    <a:path w="640" h="1043">
                      <a:moveTo>
                        <a:pt x="622" y="1043"/>
                      </a:moveTo>
                      <a:lnTo>
                        <a:pt x="640" y="1043"/>
                      </a:lnTo>
                      <a:lnTo>
                        <a:pt x="48" y="0"/>
                      </a:lnTo>
                      <a:lnTo>
                        <a:pt x="0" y="0"/>
                      </a:lnTo>
                      <a:lnTo>
                        <a:pt x="598" y="1043"/>
                      </a:lnTo>
                      <a:lnTo>
                        <a:pt x="622" y="1043"/>
                      </a:lnTo>
                      <a:lnTo>
                        <a:pt x="622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s-MX"/>
                </a:p>
              </p:txBody>
            </p:sp>
            <p:sp>
              <p:nvSpPr>
                <p:cNvPr id="61" name="Freeform 38"/>
                <p:cNvSpPr>
                  <a:spLocks/>
                </p:cNvSpPr>
                <p:nvPr/>
              </p:nvSpPr>
              <p:spPr bwMode="hidden">
                <a:xfrm>
                  <a:off x="0" y="108"/>
                  <a:ext cx="630" cy="937"/>
                </a:xfrm>
                <a:custGeom>
                  <a:avLst/>
                  <a:gdLst/>
                  <a:ahLst/>
                  <a:cxnLst>
                    <a:cxn ang="0">
                      <a:pos x="604" y="935"/>
                    </a:cxn>
                    <a:cxn ang="0">
                      <a:pos x="628" y="935"/>
                    </a:cxn>
                    <a:cxn ang="0">
                      <a:pos x="0" y="0"/>
                    </a:cxn>
                    <a:cxn ang="0">
                      <a:pos x="0" y="66"/>
                    </a:cxn>
                    <a:cxn ang="0">
                      <a:pos x="580" y="935"/>
                    </a:cxn>
                    <a:cxn ang="0">
                      <a:pos x="604" y="935"/>
                    </a:cxn>
                    <a:cxn ang="0">
                      <a:pos x="604" y="935"/>
                    </a:cxn>
                  </a:cxnLst>
                  <a:rect l="0" t="0" r="r" b="b"/>
                  <a:pathLst>
                    <a:path w="628" h="935">
                      <a:moveTo>
                        <a:pt x="604" y="935"/>
                      </a:moveTo>
                      <a:lnTo>
                        <a:pt x="628" y="935"/>
                      </a:lnTo>
                      <a:lnTo>
                        <a:pt x="0" y="0"/>
                      </a:lnTo>
                      <a:lnTo>
                        <a:pt x="0" y="66"/>
                      </a:lnTo>
                      <a:lnTo>
                        <a:pt x="580" y="935"/>
                      </a:lnTo>
                      <a:lnTo>
                        <a:pt x="604" y="935"/>
                      </a:lnTo>
                      <a:lnTo>
                        <a:pt x="604" y="935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s-MX"/>
                </a:p>
              </p:txBody>
            </p:sp>
            <p:sp>
              <p:nvSpPr>
                <p:cNvPr id="62" name="Freeform 39"/>
                <p:cNvSpPr>
                  <a:spLocks/>
                </p:cNvSpPr>
                <p:nvPr/>
              </p:nvSpPr>
              <p:spPr bwMode="hidden">
                <a:xfrm>
                  <a:off x="3191" y="0"/>
                  <a:ext cx="155" cy="1045"/>
                </a:xfrm>
                <a:custGeom>
                  <a:avLst/>
                  <a:gdLst/>
                  <a:ahLst/>
                  <a:cxnLst>
                    <a:cxn ang="0">
                      <a:pos x="18" y="1043"/>
                    </a:cxn>
                    <a:cxn ang="0">
                      <a:pos x="42" y="1043"/>
                    </a:cxn>
                    <a:cxn ang="0">
                      <a:pos x="155" y="0"/>
                    </a:cxn>
                    <a:cxn ang="0">
                      <a:pos x="114" y="0"/>
                    </a:cxn>
                    <a:cxn ang="0">
                      <a:pos x="0" y="1043"/>
                    </a:cxn>
                    <a:cxn ang="0">
                      <a:pos x="18" y="1043"/>
                    </a:cxn>
                    <a:cxn ang="0">
                      <a:pos x="18" y="1043"/>
                    </a:cxn>
                  </a:cxnLst>
                  <a:rect l="0" t="0" r="r" b="b"/>
                  <a:pathLst>
                    <a:path w="155" h="1043">
                      <a:moveTo>
                        <a:pt x="18" y="1043"/>
                      </a:moveTo>
                      <a:lnTo>
                        <a:pt x="42" y="1043"/>
                      </a:lnTo>
                      <a:lnTo>
                        <a:pt x="155" y="0"/>
                      </a:lnTo>
                      <a:lnTo>
                        <a:pt x="114" y="0"/>
                      </a:lnTo>
                      <a:lnTo>
                        <a:pt x="0" y="1043"/>
                      </a:lnTo>
                      <a:lnTo>
                        <a:pt x="18" y="1043"/>
                      </a:lnTo>
                      <a:lnTo>
                        <a:pt x="18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s-MX"/>
                </a:p>
              </p:txBody>
            </p:sp>
            <p:sp>
              <p:nvSpPr>
                <p:cNvPr id="63" name="Freeform 40"/>
                <p:cNvSpPr>
                  <a:spLocks/>
                </p:cNvSpPr>
                <p:nvPr/>
              </p:nvSpPr>
              <p:spPr bwMode="hidden">
                <a:xfrm>
                  <a:off x="3533" y="0"/>
                  <a:ext cx="240" cy="1045"/>
                </a:xfrm>
                <a:custGeom>
                  <a:avLst/>
                  <a:gdLst/>
                  <a:ahLst/>
                  <a:cxnLst>
                    <a:cxn ang="0">
                      <a:pos x="18" y="1043"/>
                    </a:cxn>
                    <a:cxn ang="0">
                      <a:pos x="36" y="1043"/>
                    </a:cxn>
                    <a:cxn ang="0">
                      <a:pos x="239" y="0"/>
                    </a:cxn>
                    <a:cxn ang="0">
                      <a:pos x="203" y="0"/>
                    </a:cxn>
                    <a:cxn ang="0">
                      <a:pos x="0" y="1043"/>
                    </a:cxn>
                    <a:cxn ang="0">
                      <a:pos x="18" y="1043"/>
                    </a:cxn>
                    <a:cxn ang="0">
                      <a:pos x="18" y="1043"/>
                    </a:cxn>
                  </a:cxnLst>
                  <a:rect l="0" t="0" r="r" b="b"/>
                  <a:pathLst>
                    <a:path w="239" h="1043">
                      <a:moveTo>
                        <a:pt x="18" y="1043"/>
                      </a:moveTo>
                      <a:lnTo>
                        <a:pt x="36" y="1043"/>
                      </a:lnTo>
                      <a:lnTo>
                        <a:pt x="239" y="0"/>
                      </a:lnTo>
                      <a:lnTo>
                        <a:pt x="203" y="0"/>
                      </a:lnTo>
                      <a:lnTo>
                        <a:pt x="0" y="1043"/>
                      </a:lnTo>
                      <a:lnTo>
                        <a:pt x="18" y="1043"/>
                      </a:lnTo>
                      <a:lnTo>
                        <a:pt x="18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s-MX"/>
                </a:p>
              </p:txBody>
            </p:sp>
            <p:sp>
              <p:nvSpPr>
                <p:cNvPr id="64" name="Freeform 41"/>
                <p:cNvSpPr>
                  <a:spLocks/>
                </p:cNvSpPr>
                <p:nvPr/>
              </p:nvSpPr>
              <p:spPr bwMode="hidden">
                <a:xfrm>
                  <a:off x="3821" y="0"/>
                  <a:ext cx="359" cy="1045"/>
                </a:xfrm>
                <a:custGeom>
                  <a:avLst/>
                  <a:gdLst/>
                  <a:ahLst/>
                  <a:cxnLst>
                    <a:cxn ang="0">
                      <a:pos x="24" y="1043"/>
                    </a:cxn>
                    <a:cxn ang="0">
                      <a:pos x="42" y="1043"/>
                    </a:cxn>
                    <a:cxn ang="0">
                      <a:pos x="358" y="0"/>
                    </a:cxn>
                    <a:cxn ang="0">
                      <a:pos x="317" y="0"/>
                    </a:cxn>
                    <a:cxn ang="0">
                      <a:pos x="0" y="1043"/>
                    </a:cxn>
                    <a:cxn ang="0">
                      <a:pos x="24" y="1043"/>
                    </a:cxn>
                    <a:cxn ang="0">
                      <a:pos x="24" y="1043"/>
                    </a:cxn>
                  </a:cxnLst>
                  <a:rect l="0" t="0" r="r" b="b"/>
                  <a:pathLst>
                    <a:path w="358" h="1043">
                      <a:moveTo>
                        <a:pt x="24" y="1043"/>
                      </a:moveTo>
                      <a:lnTo>
                        <a:pt x="42" y="1043"/>
                      </a:lnTo>
                      <a:lnTo>
                        <a:pt x="358" y="0"/>
                      </a:lnTo>
                      <a:lnTo>
                        <a:pt x="317" y="0"/>
                      </a:lnTo>
                      <a:lnTo>
                        <a:pt x="0" y="1043"/>
                      </a:lnTo>
                      <a:lnTo>
                        <a:pt x="24" y="1043"/>
                      </a:lnTo>
                      <a:lnTo>
                        <a:pt x="24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s-MX"/>
                </a:p>
              </p:txBody>
            </p:sp>
            <p:sp>
              <p:nvSpPr>
                <p:cNvPr id="65" name="Freeform 42"/>
                <p:cNvSpPr>
                  <a:spLocks/>
                </p:cNvSpPr>
                <p:nvPr/>
              </p:nvSpPr>
              <p:spPr bwMode="hidden">
                <a:xfrm>
                  <a:off x="4139" y="0"/>
                  <a:ext cx="449" cy="1045"/>
                </a:xfrm>
                <a:custGeom>
                  <a:avLst/>
                  <a:gdLst/>
                  <a:ahLst/>
                  <a:cxnLst>
                    <a:cxn ang="0">
                      <a:pos x="18" y="1043"/>
                    </a:cxn>
                    <a:cxn ang="0">
                      <a:pos x="41" y="1043"/>
                    </a:cxn>
                    <a:cxn ang="0">
                      <a:pos x="448" y="0"/>
                    </a:cxn>
                    <a:cxn ang="0">
                      <a:pos x="406" y="0"/>
                    </a:cxn>
                    <a:cxn ang="0">
                      <a:pos x="0" y="1043"/>
                    </a:cxn>
                    <a:cxn ang="0">
                      <a:pos x="18" y="1043"/>
                    </a:cxn>
                    <a:cxn ang="0">
                      <a:pos x="18" y="1043"/>
                    </a:cxn>
                  </a:cxnLst>
                  <a:rect l="0" t="0" r="r" b="b"/>
                  <a:pathLst>
                    <a:path w="448" h="1043">
                      <a:moveTo>
                        <a:pt x="18" y="1043"/>
                      </a:moveTo>
                      <a:lnTo>
                        <a:pt x="41" y="1043"/>
                      </a:lnTo>
                      <a:lnTo>
                        <a:pt x="448" y="0"/>
                      </a:lnTo>
                      <a:lnTo>
                        <a:pt x="406" y="0"/>
                      </a:lnTo>
                      <a:lnTo>
                        <a:pt x="0" y="1043"/>
                      </a:lnTo>
                      <a:lnTo>
                        <a:pt x="18" y="1043"/>
                      </a:lnTo>
                      <a:lnTo>
                        <a:pt x="18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s-MX"/>
                </a:p>
              </p:txBody>
            </p:sp>
            <p:sp>
              <p:nvSpPr>
                <p:cNvPr id="66" name="Freeform 43"/>
                <p:cNvSpPr>
                  <a:spLocks/>
                </p:cNvSpPr>
                <p:nvPr/>
              </p:nvSpPr>
              <p:spPr bwMode="hidden">
                <a:xfrm>
                  <a:off x="4480" y="0"/>
                  <a:ext cx="541" cy="1045"/>
                </a:xfrm>
                <a:custGeom>
                  <a:avLst/>
                  <a:gdLst/>
                  <a:ahLst/>
                  <a:cxnLst>
                    <a:cxn ang="0">
                      <a:pos x="18" y="1043"/>
                    </a:cxn>
                    <a:cxn ang="0">
                      <a:pos x="42" y="1043"/>
                    </a:cxn>
                    <a:cxn ang="0">
                      <a:pos x="539" y="0"/>
                    </a:cxn>
                    <a:cxn ang="0">
                      <a:pos x="497" y="0"/>
                    </a:cxn>
                    <a:cxn ang="0">
                      <a:pos x="0" y="1043"/>
                    </a:cxn>
                    <a:cxn ang="0">
                      <a:pos x="18" y="1043"/>
                    </a:cxn>
                    <a:cxn ang="0">
                      <a:pos x="18" y="1043"/>
                    </a:cxn>
                  </a:cxnLst>
                  <a:rect l="0" t="0" r="r" b="b"/>
                  <a:pathLst>
                    <a:path w="539" h="1043">
                      <a:moveTo>
                        <a:pt x="18" y="1043"/>
                      </a:moveTo>
                      <a:lnTo>
                        <a:pt x="42" y="1043"/>
                      </a:lnTo>
                      <a:lnTo>
                        <a:pt x="539" y="0"/>
                      </a:lnTo>
                      <a:lnTo>
                        <a:pt x="497" y="0"/>
                      </a:lnTo>
                      <a:lnTo>
                        <a:pt x="0" y="1043"/>
                      </a:lnTo>
                      <a:lnTo>
                        <a:pt x="18" y="1043"/>
                      </a:lnTo>
                      <a:lnTo>
                        <a:pt x="18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s-MX"/>
                </a:p>
              </p:txBody>
            </p:sp>
            <p:sp>
              <p:nvSpPr>
                <p:cNvPr id="67" name="Freeform 44"/>
                <p:cNvSpPr>
                  <a:spLocks/>
                </p:cNvSpPr>
                <p:nvPr/>
              </p:nvSpPr>
              <p:spPr bwMode="hidden">
                <a:xfrm>
                  <a:off x="4768" y="0"/>
                  <a:ext cx="642" cy="1045"/>
                </a:xfrm>
                <a:custGeom>
                  <a:avLst/>
                  <a:gdLst/>
                  <a:ahLst/>
                  <a:cxnLst>
                    <a:cxn ang="0">
                      <a:pos x="18" y="1043"/>
                    </a:cxn>
                    <a:cxn ang="0">
                      <a:pos x="42" y="1043"/>
                    </a:cxn>
                    <a:cxn ang="0">
                      <a:pos x="640" y="0"/>
                    </a:cxn>
                    <a:cxn ang="0">
                      <a:pos x="592" y="0"/>
                    </a:cxn>
                    <a:cxn ang="0">
                      <a:pos x="0" y="1043"/>
                    </a:cxn>
                    <a:cxn ang="0">
                      <a:pos x="18" y="1043"/>
                    </a:cxn>
                    <a:cxn ang="0">
                      <a:pos x="18" y="1043"/>
                    </a:cxn>
                  </a:cxnLst>
                  <a:rect l="0" t="0" r="r" b="b"/>
                  <a:pathLst>
                    <a:path w="640" h="1043">
                      <a:moveTo>
                        <a:pt x="18" y="1043"/>
                      </a:moveTo>
                      <a:lnTo>
                        <a:pt x="42" y="1043"/>
                      </a:lnTo>
                      <a:lnTo>
                        <a:pt x="640" y="0"/>
                      </a:lnTo>
                      <a:lnTo>
                        <a:pt x="592" y="0"/>
                      </a:lnTo>
                      <a:lnTo>
                        <a:pt x="0" y="1043"/>
                      </a:lnTo>
                      <a:lnTo>
                        <a:pt x="18" y="1043"/>
                      </a:lnTo>
                      <a:lnTo>
                        <a:pt x="18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s-MX"/>
                </a:p>
              </p:txBody>
            </p:sp>
            <p:sp>
              <p:nvSpPr>
                <p:cNvPr id="68" name="Freeform 45"/>
                <p:cNvSpPr>
                  <a:spLocks/>
                </p:cNvSpPr>
                <p:nvPr/>
              </p:nvSpPr>
              <p:spPr bwMode="hidden">
                <a:xfrm>
                  <a:off x="5086" y="48"/>
                  <a:ext cx="672" cy="997"/>
                </a:xfrm>
                <a:custGeom>
                  <a:avLst/>
                  <a:gdLst/>
                  <a:ahLst/>
                  <a:cxnLst>
                    <a:cxn ang="0">
                      <a:pos x="24" y="995"/>
                    </a:cxn>
                    <a:cxn ang="0">
                      <a:pos x="48" y="995"/>
                    </a:cxn>
                    <a:cxn ang="0">
                      <a:pos x="670" y="72"/>
                    </a:cxn>
                    <a:cxn ang="0">
                      <a:pos x="670" y="0"/>
                    </a:cxn>
                    <a:cxn ang="0">
                      <a:pos x="0" y="995"/>
                    </a:cxn>
                    <a:cxn ang="0">
                      <a:pos x="24" y="995"/>
                    </a:cxn>
                    <a:cxn ang="0">
                      <a:pos x="24" y="995"/>
                    </a:cxn>
                  </a:cxnLst>
                  <a:rect l="0" t="0" r="r" b="b"/>
                  <a:pathLst>
                    <a:path w="670" h="995">
                      <a:moveTo>
                        <a:pt x="24" y="995"/>
                      </a:moveTo>
                      <a:lnTo>
                        <a:pt x="48" y="995"/>
                      </a:lnTo>
                      <a:lnTo>
                        <a:pt x="670" y="72"/>
                      </a:lnTo>
                      <a:lnTo>
                        <a:pt x="670" y="0"/>
                      </a:lnTo>
                      <a:lnTo>
                        <a:pt x="0" y="995"/>
                      </a:lnTo>
                      <a:lnTo>
                        <a:pt x="24" y="995"/>
                      </a:lnTo>
                      <a:lnTo>
                        <a:pt x="24" y="995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s-MX"/>
                </a:p>
              </p:txBody>
            </p:sp>
          </p:grpSp>
          <p:grpSp>
            <p:nvGrpSpPr>
              <p:cNvPr id="33" name="Group 46"/>
              <p:cNvGrpSpPr>
                <a:grpSpLocks/>
              </p:cNvGrpSpPr>
              <p:nvPr/>
            </p:nvGrpSpPr>
            <p:grpSpPr bwMode="auto">
              <a:xfrm>
                <a:off x="0" y="558"/>
                <a:ext cx="5758" cy="487"/>
                <a:chOff x="0" y="558"/>
                <a:chExt cx="5758" cy="487"/>
              </a:xfrm>
            </p:grpSpPr>
            <p:sp>
              <p:nvSpPr>
                <p:cNvPr id="52" name="Freeform 47"/>
                <p:cNvSpPr>
                  <a:spLocks/>
                </p:cNvSpPr>
                <p:nvPr/>
              </p:nvSpPr>
              <p:spPr bwMode="hidden">
                <a:xfrm>
                  <a:off x="0" y="618"/>
                  <a:ext cx="306" cy="427"/>
                </a:xfrm>
                <a:custGeom>
                  <a:avLst/>
                  <a:gdLst/>
                  <a:ahLst/>
                  <a:cxnLst>
                    <a:cxn ang="0">
                      <a:pos x="281" y="426"/>
                    </a:cxn>
                    <a:cxn ang="0">
                      <a:pos x="305" y="426"/>
                    </a:cxn>
                    <a:cxn ang="0">
                      <a:pos x="0" y="0"/>
                    </a:cxn>
                    <a:cxn ang="0">
                      <a:pos x="0" y="66"/>
                    </a:cxn>
                    <a:cxn ang="0">
                      <a:pos x="251" y="426"/>
                    </a:cxn>
                    <a:cxn ang="0">
                      <a:pos x="281" y="426"/>
                    </a:cxn>
                    <a:cxn ang="0">
                      <a:pos x="281" y="426"/>
                    </a:cxn>
                  </a:cxnLst>
                  <a:rect l="0" t="0" r="r" b="b"/>
                  <a:pathLst>
                    <a:path w="305" h="426">
                      <a:moveTo>
                        <a:pt x="281" y="426"/>
                      </a:moveTo>
                      <a:lnTo>
                        <a:pt x="305" y="426"/>
                      </a:lnTo>
                      <a:lnTo>
                        <a:pt x="0" y="0"/>
                      </a:lnTo>
                      <a:lnTo>
                        <a:pt x="0" y="66"/>
                      </a:lnTo>
                      <a:lnTo>
                        <a:pt x="251" y="426"/>
                      </a:lnTo>
                      <a:lnTo>
                        <a:pt x="281" y="426"/>
                      </a:lnTo>
                      <a:lnTo>
                        <a:pt x="281" y="42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s-MX"/>
                </a:p>
              </p:txBody>
            </p:sp>
            <p:sp>
              <p:nvSpPr>
                <p:cNvPr id="53" name="Freeform 48"/>
                <p:cNvSpPr>
                  <a:spLocks/>
                </p:cNvSpPr>
                <p:nvPr/>
              </p:nvSpPr>
              <p:spPr bwMode="hidden">
                <a:xfrm>
                  <a:off x="5410" y="558"/>
                  <a:ext cx="348" cy="487"/>
                </a:xfrm>
                <a:custGeom>
                  <a:avLst/>
                  <a:gdLst/>
                  <a:ahLst/>
                  <a:cxnLst>
                    <a:cxn ang="0">
                      <a:pos x="24" y="486"/>
                    </a:cxn>
                    <a:cxn ang="0">
                      <a:pos x="48" y="486"/>
                    </a:cxn>
                    <a:cxn ang="0">
                      <a:pos x="347" y="72"/>
                    </a:cxn>
                    <a:cxn ang="0">
                      <a:pos x="347" y="0"/>
                    </a:cxn>
                    <a:cxn ang="0">
                      <a:pos x="0" y="486"/>
                    </a:cxn>
                    <a:cxn ang="0">
                      <a:pos x="24" y="486"/>
                    </a:cxn>
                    <a:cxn ang="0">
                      <a:pos x="24" y="486"/>
                    </a:cxn>
                  </a:cxnLst>
                  <a:rect l="0" t="0" r="r" b="b"/>
                  <a:pathLst>
                    <a:path w="347" h="486">
                      <a:moveTo>
                        <a:pt x="24" y="486"/>
                      </a:moveTo>
                      <a:lnTo>
                        <a:pt x="48" y="486"/>
                      </a:lnTo>
                      <a:lnTo>
                        <a:pt x="347" y="72"/>
                      </a:lnTo>
                      <a:lnTo>
                        <a:pt x="347" y="0"/>
                      </a:lnTo>
                      <a:lnTo>
                        <a:pt x="0" y="486"/>
                      </a:lnTo>
                      <a:lnTo>
                        <a:pt x="24" y="486"/>
                      </a:lnTo>
                      <a:lnTo>
                        <a:pt x="24" y="48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s-MX"/>
                </a:p>
              </p:txBody>
            </p:sp>
          </p:grpSp>
          <p:grpSp>
            <p:nvGrpSpPr>
              <p:cNvPr id="34" name="Group 49"/>
              <p:cNvGrpSpPr>
                <a:grpSpLocks/>
              </p:cNvGrpSpPr>
              <p:nvPr/>
            </p:nvGrpSpPr>
            <p:grpSpPr bwMode="auto">
              <a:xfrm>
                <a:off x="264" y="1039"/>
                <a:ext cx="5200" cy="3280"/>
                <a:chOff x="264" y="1039"/>
                <a:chExt cx="5200" cy="3280"/>
              </a:xfrm>
            </p:grpSpPr>
            <p:sp>
              <p:nvSpPr>
                <p:cNvPr id="43" name="Freeform 50"/>
                <p:cNvSpPr>
                  <a:spLocks/>
                </p:cNvSpPr>
                <p:nvPr/>
              </p:nvSpPr>
              <p:spPr bwMode="hidden">
                <a:xfrm>
                  <a:off x="2849" y="1039"/>
                  <a:ext cx="42" cy="3280"/>
                </a:xfrm>
                <a:custGeom>
                  <a:avLst/>
                  <a:gdLst/>
                  <a:ahLst/>
                  <a:cxnLst>
                    <a:cxn ang="0">
                      <a:pos x="18" y="0"/>
                    </a:cxn>
                    <a:cxn ang="0">
                      <a:pos x="0" y="0"/>
                    </a:cxn>
                    <a:cxn ang="0">
                      <a:pos x="0" y="3273"/>
                    </a:cxn>
                    <a:cxn ang="0">
                      <a:pos x="42" y="3273"/>
                    </a:cxn>
                    <a:cxn ang="0">
                      <a:pos x="42" y="0"/>
                    </a:cxn>
                    <a:cxn ang="0">
                      <a:pos x="18" y="0"/>
                    </a:cxn>
                    <a:cxn ang="0">
                      <a:pos x="18" y="0"/>
                    </a:cxn>
                  </a:cxnLst>
                  <a:rect l="0" t="0" r="r" b="b"/>
                  <a:pathLst>
                    <a:path w="42" h="3273">
                      <a:moveTo>
                        <a:pt x="18" y="0"/>
                      </a:moveTo>
                      <a:lnTo>
                        <a:pt x="0" y="0"/>
                      </a:lnTo>
                      <a:lnTo>
                        <a:pt x="0" y="3273"/>
                      </a:lnTo>
                      <a:lnTo>
                        <a:pt x="42" y="3273"/>
                      </a:lnTo>
                      <a:lnTo>
                        <a:pt x="42" y="0"/>
                      </a:lnTo>
                      <a:lnTo>
                        <a:pt x="18" y="0"/>
                      </a:lnTo>
                      <a:lnTo>
                        <a:pt x="18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s-MX"/>
                </a:p>
              </p:txBody>
            </p:sp>
            <p:sp>
              <p:nvSpPr>
                <p:cNvPr id="44" name="Freeform 51"/>
                <p:cNvSpPr>
                  <a:spLocks/>
                </p:cNvSpPr>
                <p:nvPr/>
              </p:nvSpPr>
              <p:spPr bwMode="hidden">
                <a:xfrm>
                  <a:off x="2154" y="1039"/>
                  <a:ext cx="401" cy="3280"/>
                </a:xfrm>
                <a:custGeom>
                  <a:avLst/>
                  <a:gdLst/>
                  <a:ahLst/>
                  <a:cxnLst>
                    <a:cxn ang="0">
                      <a:pos x="376" y="0"/>
                    </a:cxn>
                    <a:cxn ang="0">
                      <a:pos x="358" y="0"/>
                    </a:cxn>
                    <a:cxn ang="0">
                      <a:pos x="0" y="3273"/>
                    </a:cxn>
                    <a:cxn ang="0">
                      <a:pos x="41" y="3273"/>
                    </a:cxn>
                    <a:cxn ang="0">
                      <a:pos x="400" y="0"/>
                    </a:cxn>
                    <a:cxn ang="0">
                      <a:pos x="376" y="0"/>
                    </a:cxn>
                    <a:cxn ang="0">
                      <a:pos x="376" y="0"/>
                    </a:cxn>
                  </a:cxnLst>
                  <a:rect l="0" t="0" r="r" b="b"/>
                  <a:pathLst>
                    <a:path w="400" h="3273">
                      <a:moveTo>
                        <a:pt x="376" y="0"/>
                      </a:moveTo>
                      <a:lnTo>
                        <a:pt x="358" y="0"/>
                      </a:lnTo>
                      <a:lnTo>
                        <a:pt x="0" y="3273"/>
                      </a:lnTo>
                      <a:lnTo>
                        <a:pt x="41" y="3273"/>
                      </a:lnTo>
                      <a:lnTo>
                        <a:pt x="400" y="0"/>
                      </a:lnTo>
                      <a:lnTo>
                        <a:pt x="376" y="0"/>
                      </a:lnTo>
                      <a:lnTo>
                        <a:pt x="376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s-MX"/>
                </a:p>
              </p:txBody>
            </p:sp>
            <p:sp>
              <p:nvSpPr>
                <p:cNvPr id="45" name="Freeform 52"/>
                <p:cNvSpPr>
                  <a:spLocks/>
                </p:cNvSpPr>
                <p:nvPr/>
              </p:nvSpPr>
              <p:spPr bwMode="hidden">
                <a:xfrm>
                  <a:off x="1530" y="1039"/>
                  <a:ext cx="677" cy="3280"/>
                </a:xfrm>
                <a:custGeom>
                  <a:avLst/>
                  <a:gdLst/>
                  <a:ahLst/>
                  <a:cxnLst>
                    <a:cxn ang="0">
                      <a:pos x="657" y="0"/>
                    </a:cxn>
                    <a:cxn ang="0">
                      <a:pos x="639" y="0"/>
                    </a:cxn>
                    <a:cxn ang="0">
                      <a:pos x="0" y="3273"/>
                    </a:cxn>
                    <a:cxn ang="0">
                      <a:pos x="42" y="3273"/>
                    </a:cxn>
                    <a:cxn ang="0">
                      <a:pos x="675" y="0"/>
                    </a:cxn>
                    <a:cxn ang="0">
                      <a:pos x="657" y="0"/>
                    </a:cxn>
                    <a:cxn ang="0">
                      <a:pos x="657" y="0"/>
                    </a:cxn>
                  </a:cxnLst>
                  <a:rect l="0" t="0" r="r" b="b"/>
                  <a:pathLst>
                    <a:path w="675" h="3273">
                      <a:moveTo>
                        <a:pt x="657" y="0"/>
                      </a:moveTo>
                      <a:lnTo>
                        <a:pt x="639" y="0"/>
                      </a:lnTo>
                      <a:lnTo>
                        <a:pt x="0" y="3273"/>
                      </a:lnTo>
                      <a:lnTo>
                        <a:pt x="42" y="3273"/>
                      </a:lnTo>
                      <a:lnTo>
                        <a:pt x="675" y="0"/>
                      </a:lnTo>
                      <a:lnTo>
                        <a:pt x="657" y="0"/>
                      </a:lnTo>
                      <a:lnTo>
                        <a:pt x="657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s-MX"/>
                </a:p>
              </p:txBody>
            </p:sp>
            <p:sp>
              <p:nvSpPr>
                <p:cNvPr id="46" name="Freeform 53"/>
                <p:cNvSpPr>
                  <a:spLocks/>
                </p:cNvSpPr>
                <p:nvPr/>
              </p:nvSpPr>
              <p:spPr bwMode="hidden">
                <a:xfrm>
                  <a:off x="876" y="1039"/>
                  <a:ext cx="1031" cy="3280"/>
                </a:xfrm>
                <a:custGeom>
                  <a:avLst/>
                  <a:gdLst/>
                  <a:ahLst/>
                  <a:cxnLst>
                    <a:cxn ang="0">
                      <a:pos x="1013" y="0"/>
                    </a:cxn>
                    <a:cxn ang="0">
                      <a:pos x="990" y="0"/>
                    </a:cxn>
                    <a:cxn ang="0">
                      <a:pos x="0" y="3280"/>
                    </a:cxn>
                    <a:cxn ang="0">
                      <a:pos x="42" y="3280"/>
                    </a:cxn>
                    <a:cxn ang="0">
                      <a:pos x="1031" y="4"/>
                    </a:cxn>
                    <a:cxn ang="0">
                      <a:pos x="1013" y="0"/>
                    </a:cxn>
                    <a:cxn ang="0">
                      <a:pos x="1013" y="0"/>
                    </a:cxn>
                  </a:cxnLst>
                  <a:rect l="0" t="0" r="r" b="b"/>
                  <a:pathLst>
                    <a:path w="1031" h="3280">
                      <a:moveTo>
                        <a:pt x="1013" y="0"/>
                      </a:moveTo>
                      <a:lnTo>
                        <a:pt x="990" y="0"/>
                      </a:lnTo>
                      <a:lnTo>
                        <a:pt x="0" y="3280"/>
                      </a:lnTo>
                      <a:lnTo>
                        <a:pt x="42" y="3280"/>
                      </a:lnTo>
                      <a:lnTo>
                        <a:pt x="1031" y="4"/>
                      </a:lnTo>
                      <a:lnTo>
                        <a:pt x="1013" y="0"/>
                      </a:lnTo>
                      <a:lnTo>
                        <a:pt x="1013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s-MX"/>
                </a:p>
              </p:txBody>
            </p:sp>
            <p:sp>
              <p:nvSpPr>
                <p:cNvPr id="47" name="Freeform 54"/>
                <p:cNvSpPr>
                  <a:spLocks/>
                </p:cNvSpPr>
                <p:nvPr/>
              </p:nvSpPr>
              <p:spPr bwMode="hidden">
                <a:xfrm>
                  <a:off x="264" y="1039"/>
                  <a:ext cx="1319" cy="3280"/>
                </a:xfrm>
                <a:custGeom>
                  <a:avLst/>
                  <a:gdLst/>
                  <a:ahLst/>
                  <a:cxnLst>
                    <a:cxn ang="0">
                      <a:pos x="1296" y="0"/>
                    </a:cxn>
                    <a:cxn ang="0">
                      <a:pos x="1278" y="0"/>
                    </a:cxn>
                    <a:cxn ang="0">
                      <a:pos x="0" y="3280"/>
                    </a:cxn>
                    <a:cxn ang="0">
                      <a:pos x="42" y="3280"/>
                    </a:cxn>
                    <a:cxn ang="0">
                      <a:pos x="1319" y="5"/>
                    </a:cxn>
                    <a:cxn ang="0">
                      <a:pos x="1296" y="0"/>
                    </a:cxn>
                    <a:cxn ang="0">
                      <a:pos x="1296" y="0"/>
                    </a:cxn>
                  </a:cxnLst>
                  <a:rect l="0" t="0" r="r" b="b"/>
                  <a:pathLst>
                    <a:path w="1319" h="3280">
                      <a:moveTo>
                        <a:pt x="1296" y="0"/>
                      </a:moveTo>
                      <a:lnTo>
                        <a:pt x="1278" y="0"/>
                      </a:lnTo>
                      <a:lnTo>
                        <a:pt x="0" y="3280"/>
                      </a:lnTo>
                      <a:lnTo>
                        <a:pt x="42" y="3280"/>
                      </a:lnTo>
                      <a:lnTo>
                        <a:pt x="1319" y="5"/>
                      </a:lnTo>
                      <a:lnTo>
                        <a:pt x="1296" y="0"/>
                      </a:lnTo>
                      <a:lnTo>
                        <a:pt x="1296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s-MX"/>
                </a:p>
              </p:txBody>
            </p:sp>
            <p:sp>
              <p:nvSpPr>
                <p:cNvPr id="48" name="Freeform 55"/>
                <p:cNvSpPr>
                  <a:spLocks/>
                </p:cNvSpPr>
                <p:nvPr/>
              </p:nvSpPr>
              <p:spPr bwMode="hidden">
                <a:xfrm>
                  <a:off x="3191" y="1039"/>
                  <a:ext cx="402" cy="3280"/>
                </a:xfrm>
                <a:custGeom>
                  <a:avLst/>
                  <a:gdLst/>
                  <a:ahLst/>
                  <a:cxnLst>
                    <a:cxn ang="0">
                      <a:pos x="18" y="0"/>
                    </a:cxn>
                    <a:cxn ang="0">
                      <a:pos x="0" y="0"/>
                    </a:cxn>
                    <a:cxn ang="0">
                      <a:pos x="359" y="3273"/>
                    </a:cxn>
                    <a:cxn ang="0">
                      <a:pos x="401" y="3273"/>
                    </a:cxn>
                    <a:cxn ang="0">
                      <a:pos x="42" y="0"/>
                    </a:cxn>
                    <a:cxn ang="0">
                      <a:pos x="18" y="0"/>
                    </a:cxn>
                    <a:cxn ang="0">
                      <a:pos x="18" y="0"/>
                    </a:cxn>
                  </a:cxnLst>
                  <a:rect l="0" t="0" r="r" b="b"/>
                  <a:pathLst>
                    <a:path w="401" h="3273">
                      <a:moveTo>
                        <a:pt x="18" y="0"/>
                      </a:moveTo>
                      <a:lnTo>
                        <a:pt x="0" y="0"/>
                      </a:lnTo>
                      <a:lnTo>
                        <a:pt x="359" y="3273"/>
                      </a:lnTo>
                      <a:lnTo>
                        <a:pt x="401" y="3273"/>
                      </a:lnTo>
                      <a:lnTo>
                        <a:pt x="42" y="0"/>
                      </a:lnTo>
                      <a:lnTo>
                        <a:pt x="18" y="0"/>
                      </a:lnTo>
                      <a:lnTo>
                        <a:pt x="18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s-MX"/>
                </a:p>
              </p:txBody>
            </p:sp>
            <p:sp>
              <p:nvSpPr>
                <p:cNvPr id="49" name="Freeform 56"/>
                <p:cNvSpPr>
                  <a:spLocks/>
                </p:cNvSpPr>
                <p:nvPr/>
              </p:nvSpPr>
              <p:spPr bwMode="hidden">
                <a:xfrm>
                  <a:off x="3533" y="1039"/>
                  <a:ext cx="677" cy="3280"/>
                </a:xfrm>
                <a:custGeom>
                  <a:avLst/>
                  <a:gdLst/>
                  <a:ahLst/>
                  <a:cxnLst>
                    <a:cxn ang="0">
                      <a:pos x="18" y="0"/>
                    </a:cxn>
                    <a:cxn ang="0">
                      <a:pos x="0" y="0"/>
                    </a:cxn>
                    <a:cxn ang="0">
                      <a:pos x="640" y="3273"/>
                    </a:cxn>
                    <a:cxn ang="0">
                      <a:pos x="675" y="3273"/>
                    </a:cxn>
                    <a:cxn ang="0">
                      <a:pos x="36" y="0"/>
                    </a:cxn>
                    <a:cxn ang="0">
                      <a:pos x="18" y="0"/>
                    </a:cxn>
                    <a:cxn ang="0">
                      <a:pos x="18" y="0"/>
                    </a:cxn>
                  </a:cxnLst>
                  <a:rect l="0" t="0" r="r" b="b"/>
                  <a:pathLst>
                    <a:path w="675" h="3273">
                      <a:moveTo>
                        <a:pt x="18" y="0"/>
                      </a:moveTo>
                      <a:lnTo>
                        <a:pt x="0" y="0"/>
                      </a:lnTo>
                      <a:lnTo>
                        <a:pt x="640" y="3273"/>
                      </a:lnTo>
                      <a:lnTo>
                        <a:pt x="675" y="3273"/>
                      </a:lnTo>
                      <a:lnTo>
                        <a:pt x="36" y="0"/>
                      </a:lnTo>
                      <a:lnTo>
                        <a:pt x="18" y="0"/>
                      </a:lnTo>
                      <a:lnTo>
                        <a:pt x="18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s-MX"/>
                </a:p>
              </p:txBody>
            </p:sp>
            <p:sp>
              <p:nvSpPr>
                <p:cNvPr id="50" name="Freeform 57"/>
                <p:cNvSpPr>
                  <a:spLocks/>
                </p:cNvSpPr>
                <p:nvPr/>
              </p:nvSpPr>
              <p:spPr bwMode="hidden">
                <a:xfrm>
                  <a:off x="3822" y="1039"/>
                  <a:ext cx="1036" cy="3280"/>
                </a:xfrm>
                <a:custGeom>
                  <a:avLst/>
                  <a:gdLst/>
                  <a:ahLst/>
                  <a:cxnLst>
                    <a:cxn ang="0">
                      <a:pos x="23" y="0"/>
                    </a:cxn>
                    <a:cxn ang="0">
                      <a:pos x="0" y="5"/>
                    </a:cxn>
                    <a:cxn ang="0">
                      <a:pos x="994" y="3280"/>
                    </a:cxn>
                    <a:cxn ang="0">
                      <a:pos x="1036" y="3280"/>
                    </a:cxn>
                    <a:cxn ang="0">
                      <a:pos x="41" y="0"/>
                    </a:cxn>
                    <a:cxn ang="0">
                      <a:pos x="23" y="0"/>
                    </a:cxn>
                    <a:cxn ang="0">
                      <a:pos x="23" y="0"/>
                    </a:cxn>
                  </a:cxnLst>
                  <a:rect l="0" t="0" r="r" b="b"/>
                  <a:pathLst>
                    <a:path w="1036" h="3280">
                      <a:moveTo>
                        <a:pt x="23" y="0"/>
                      </a:moveTo>
                      <a:lnTo>
                        <a:pt x="0" y="5"/>
                      </a:lnTo>
                      <a:lnTo>
                        <a:pt x="994" y="3280"/>
                      </a:lnTo>
                      <a:lnTo>
                        <a:pt x="1036" y="3280"/>
                      </a:lnTo>
                      <a:lnTo>
                        <a:pt x="41" y="0"/>
                      </a:lnTo>
                      <a:lnTo>
                        <a:pt x="23" y="0"/>
                      </a:lnTo>
                      <a:lnTo>
                        <a:pt x="23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s-MX"/>
                </a:p>
              </p:txBody>
            </p:sp>
            <p:sp>
              <p:nvSpPr>
                <p:cNvPr id="51" name="Freeform 58"/>
                <p:cNvSpPr>
                  <a:spLocks/>
                </p:cNvSpPr>
                <p:nvPr/>
              </p:nvSpPr>
              <p:spPr bwMode="hidden">
                <a:xfrm>
                  <a:off x="4137" y="1039"/>
                  <a:ext cx="1327" cy="3280"/>
                </a:xfrm>
                <a:custGeom>
                  <a:avLst/>
                  <a:gdLst/>
                  <a:ahLst/>
                  <a:cxnLst>
                    <a:cxn ang="0">
                      <a:pos x="20" y="0"/>
                    </a:cxn>
                    <a:cxn ang="0">
                      <a:pos x="0" y="7"/>
                    </a:cxn>
                    <a:cxn ang="0">
                      <a:pos x="1285" y="3280"/>
                    </a:cxn>
                    <a:cxn ang="0">
                      <a:pos x="1327" y="3280"/>
                    </a:cxn>
                    <a:cxn ang="0">
                      <a:pos x="43" y="0"/>
                    </a:cxn>
                    <a:cxn ang="0">
                      <a:pos x="20" y="0"/>
                    </a:cxn>
                    <a:cxn ang="0">
                      <a:pos x="20" y="0"/>
                    </a:cxn>
                  </a:cxnLst>
                  <a:rect l="0" t="0" r="r" b="b"/>
                  <a:pathLst>
                    <a:path w="1327" h="3280">
                      <a:moveTo>
                        <a:pt x="20" y="0"/>
                      </a:moveTo>
                      <a:lnTo>
                        <a:pt x="0" y="7"/>
                      </a:lnTo>
                      <a:lnTo>
                        <a:pt x="1285" y="3280"/>
                      </a:lnTo>
                      <a:lnTo>
                        <a:pt x="1327" y="3280"/>
                      </a:lnTo>
                      <a:lnTo>
                        <a:pt x="43" y="0"/>
                      </a:lnTo>
                      <a:lnTo>
                        <a:pt x="20" y="0"/>
                      </a:lnTo>
                      <a:lnTo>
                        <a:pt x="20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s-MX"/>
                </a:p>
              </p:txBody>
            </p:sp>
          </p:grpSp>
          <p:sp>
            <p:nvSpPr>
              <p:cNvPr id="35" name="Freeform 59"/>
              <p:cNvSpPr>
                <a:spLocks/>
              </p:cNvSpPr>
              <p:nvPr/>
            </p:nvSpPr>
            <p:spPr bwMode="hidden">
              <a:xfrm>
                <a:off x="0" y="1039"/>
                <a:ext cx="1254" cy="2632"/>
              </a:xfrm>
              <a:custGeom>
                <a:avLst/>
                <a:gdLst/>
                <a:ahLst/>
                <a:cxnLst>
                  <a:cxn ang="0">
                    <a:pos x="1236" y="0"/>
                  </a:cxn>
                  <a:cxn ang="0">
                    <a:pos x="1212" y="0"/>
                  </a:cxn>
                  <a:cxn ang="0">
                    <a:pos x="0" y="2542"/>
                  </a:cxn>
                  <a:cxn ang="0">
                    <a:pos x="0" y="2632"/>
                  </a:cxn>
                  <a:cxn ang="0">
                    <a:pos x="1254" y="7"/>
                  </a:cxn>
                  <a:cxn ang="0">
                    <a:pos x="1236" y="0"/>
                  </a:cxn>
                  <a:cxn ang="0">
                    <a:pos x="1236" y="0"/>
                  </a:cxn>
                </a:cxnLst>
                <a:rect l="0" t="0" r="r" b="b"/>
                <a:pathLst>
                  <a:path w="1254" h="2632">
                    <a:moveTo>
                      <a:pt x="1236" y="0"/>
                    </a:moveTo>
                    <a:lnTo>
                      <a:pt x="1212" y="0"/>
                    </a:lnTo>
                    <a:lnTo>
                      <a:pt x="0" y="2542"/>
                    </a:lnTo>
                    <a:lnTo>
                      <a:pt x="0" y="2632"/>
                    </a:lnTo>
                    <a:lnTo>
                      <a:pt x="1254" y="7"/>
                    </a:lnTo>
                    <a:lnTo>
                      <a:pt x="1236" y="0"/>
                    </a:lnTo>
                    <a:lnTo>
                      <a:pt x="123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6980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36" name="Freeform 60"/>
              <p:cNvSpPr>
                <a:spLocks/>
              </p:cNvSpPr>
              <p:nvPr/>
            </p:nvSpPr>
            <p:spPr bwMode="hidden">
              <a:xfrm>
                <a:off x="0" y="1039"/>
                <a:ext cx="948" cy="1676"/>
              </a:xfrm>
              <a:custGeom>
                <a:avLst/>
                <a:gdLst/>
                <a:ahLst/>
                <a:cxnLst>
                  <a:cxn ang="0">
                    <a:pos x="930" y="0"/>
                  </a:cxn>
                  <a:cxn ang="0">
                    <a:pos x="906" y="0"/>
                  </a:cxn>
                  <a:cxn ang="0">
                    <a:pos x="0" y="1593"/>
                  </a:cxn>
                  <a:cxn ang="0">
                    <a:pos x="0" y="1676"/>
                  </a:cxn>
                  <a:cxn ang="0">
                    <a:pos x="948" y="5"/>
                  </a:cxn>
                  <a:cxn ang="0">
                    <a:pos x="930" y="0"/>
                  </a:cxn>
                  <a:cxn ang="0">
                    <a:pos x="930" y="0"/>
                  </a:cxn>
                </a:cxnLst>
                <a:rect l="0" t="0" r="r" b="b"/>
                <a:pathLst>
                  <a:path w="948" h="1676">
                    <a:moveTo>
                      <a:pt x="930" y="0"/>
                    </a:moveTo>
                    <a:lnTo>
                      <a:pt x="906" y="0"/>
                    </a:lnTo>
                    <a:lnTo>
                      <a:pt x="0" y="1593"/>
                    </a:lnTo>
                    <a:lnTo>
                      <a:pt x="0" y="1676"/>
                    </a:lnTo>
                    <a:lnTo>
                      <a:pt x="948" y="5"/>
                    </a:lnTo>
                    <a:lnTo>
                      <a:pt x="930" y="0"/>
                    </a:lnTo>
                    <a:lnTo>
                      <a:pt x="93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37" name="Freeform 61"/>
              <p:cNvSpPr>
                <a:spLocks/>
              </p:cNvSpPr>
              <p:nvPr/>
            </p:nvSpPr>
            <p:spPr bwMode="hidden">
              <a:xfrm>
                <a:off x="0" y="1039"/>
                <a:ext cx="629" cy="937"/>
              </a:xfrm>
              <a:custGeom>
                <a:avLst/>
                <a:gdLst/>
                <a:ahLst/>
                <a:cxnLst>
                  <a:cxn ang="0">
                    <a:pos x="606" y="0"/>
                  </a:cxn>
                  <a:cxn ang="0">
                    <a:pos x="582" y="0"/>
                  </a:cxn>
                  <a:cxn ang="0">
                    <a:pos x="0" y="871"/>
                  </a:cxn>
                  <a:cxn ang="0">
                    <a:pos x="0" y="937"/>
                  </a:cxn>
                  <a:cxn ang="0">
                    <a:pos x="629" y="4"/>
                  </a:cxn>
                  <a:cxn ang="0">
                    <a:pos x="606" y="0"/>
                  </a:cxn>
                  <a:cxn ang="0">
                    <a:pos x="606" y="0"/>
                  </a:cxn>
                </a:cxnLst>
                <a:rect l="0" t="0" r="r" b="b"/>
                <a:pathLst>
                  <a:path w="629" h="937">
                    <a:moveTo>
                      <a:pt x="606" y="0"/>
                    </a:moveTo>
                    <a:lnTo>
                      <a:pt x="582" y="0"/>
                    </a:lnTo>
                    <a:lnTo>
                      <a:pt x="0" y="871"/>
                    </a:lnTo>
                    <a:lnTo>
                      <a:pt x="0" y="937"/>
                    </a:lnTo>
                    <a:lnTo>
                      <a:pt x="629" y="4"/>
                    </a:lnTo>
                    <a:lnTo>
                      <a:pt x="606" y="0"/>
                    </a:lnTo>
                    <a:lnTo>
                      <a:pt x="60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38" name="Freeform 62"/>
              <p:cNvSpPr>
                <a:spLocks/>
              </p:cNvSpPr>
              <p:nvPr/>
            </p:nvSpPr>
            <p:spPr bwMode="hidden">
              <a:xfrm>
                <a:off x="0" y="1039"/>
                <a:ext cx="305" cy="427"/>
              </a:xfrm>
              <a:custGeom>
                <a:avLst/>
                <a:gdLst/>
                <a:ahLst/>
                <a:cxnLst>
                  <a:cxn ang="0">
                    <a:pos x="282" y="0"/>
                  </a:cxn>
                  <a:cxn ang="0">
                    <a:pos x="252" y="0"/>
                  </a:cxn>
                  <a:cxn ang="0">
                    <a:pos x="0" y="361"/>
                  </a:cxn>
                  <a:cxn ang="0">
                    <a:pos x="0" y="427"/>
                  </a:cxn>
                  <a:cxn ang="0">
                    <a:pos x="305" y="5"/>
                  </a:cxn>
                  <a:cxn ang="0">
                    <a:pos x="282" y="0"/>
                  </a:cxn>
                  <a:cxn ang="0">
                    <a:pos x="282" y="0"/>
                  </a:cxn>
                </a:cxnLst>
                <a:rect l="0" t="0" r="r" b="b"/>
                <a:pathLst>
                  <a:path w="305" h="427">
                    <a:moveTo>
                      <a:pt x="282" y="0"/>
                    </a:moveTo>
                    <a:lnTo>
                      <a:pt x="252" y="0"/>
                    </a:lnTo>
                    <a:lnTo>
                      <a:pt x="0" y="361"/>
                    </a:lnTo>
                    <a:lnTo>
                      <a:pt x="0" y="427"/>
                    </a:lnTo>
                    <a:lnTo>
                      <a:pt x="305" y="5"/>
                    </a:lnTo>
                    <a:lnTo>
                      <a:pt x="282" y="0"/>
                    </a:lnTo>
                    <a:lnTo>
                      <a:pt x="282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39" name="Freeform 63"/>
              <p:cNvSpPr>
                <a:spLocks/>
              </p:cNvSpPr>
              <p:nvPr/>
            </p:nvSpPr>
            <p:spPr bwMode="hidden">
              <a:xfrm>
                <a:off x="4481" y="1039"/>
                <a:ext cx="1277" cy="2686"/>
              </a:xfrm>
              <a:custGeom>
                <a:avLst/>
                <a:gdLst/>
                <a:ahLst/>
                <a:cxnLst>
                  <a:cxn ang="0">
                    <a:pos x="41" y="0"/>
                  </a:cxn>
                  <a:cxn ang="0">
                    <a:pos x="17" y="0"/>
                  </a:cxn>
                  <a:cxn ang="0">
                    <a:pos x="0" y="4"/>
                  </a:cxn>
                  <a:cxn ang="0">
                    <a:pos x="1277" y="2686"/>
                  </a:cxn>
                  <a:cxn ang="0">
                    <a:pos x="1277" y="2596"/>
                  </a:cxn>
                  <a:cxn ang="0">
                    <a:pos x="41" y="0"/>
                  </a:cxn>
                  <a:cxn ang="0">
                    <a:pos x="41" y="0"/>
                  </a:cxn>
                </a:cxnLst>
                <a:rect l="0" t="0" r="r" b="b"/>
                <a:pathLst>
                  <a:path w="1277" h="2686">
                    <a:moveTo>
                      <a:pt x="41" y="0"/>
                    </a:moveTo>
                    <a:lnTo>
                      <a:pt x="17" y="0"/>
                    </a:lnTo>
                    <a:lnTo>
                      <a:pt x="0" y="4"/>
                    </a:lnTo>
                    <a:lnTo>
                      <a:pt x="1277" y="2686"/>
                    </a:lnTo>
                    <a:lnTo>
                      <a:pt x="1277" y="2596"/>
                    </a:lnTo>
                    <a:lnTo>
                      <a:pt x="41" y="0"/>
                    </a:lnTo>
                    <a:lnTo>
                      <a:pt x="41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6980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40" name="Freeform 64"/>
              <p:cNvSpPr>
                <a:spLocks/>
              </p:cNvSpPr>
              <p:nvPr/>
            </p:nvSpPr>
            <p:spPr bwMode="hidden">
              <a:xfrm>
                <a:off x="4770" y="1039"/>
                <a:ext cx="988" cy="1730"/>
              </a:xfrm>
              <a:custGeom>
                <a:avLst/>
                <a:gdLst/>
                <a:ahLst/>
                <a:cxnLst>
                  <a:cxn ang="0">
                    <a:pos x="16" y="0"/>
                  </a:cxn>
                  <a:cxn ang="0">
                    <a:pos x="0" y="7"/>
                  </a:cxn>
                  <a:cxn ang="0">
                    <a:pos x="988" y="1730"/>
                  </a:cxn>
                  <a:cxn ang="0">
                    <a:pos x="988" y="1653"/>
                  </a:cxn>
                  <a:cxn ang="0">
                    <a:pos x="40" y="0"/>
                  </a:cxn>
                  <a:cxn ang="0">
                    <a:pos x="16" y="0"/>
                  </a:cxn>
                  <a:cxn ang="0">
                    <a:pos x="16" y="0"/>
                  </a:cxn>
                </a:cxnLst>
                <a:rect l="0" t="0" r="r" b="b"/>
                <a:pathLst>
                  <a:path w="988" h="1730">
                    <a:moveTo>
                      <a:pt x="16" y="0"/>
                    </a:moveTo>
                    <a:lnTo>
                      <a:pt x="0" y="7"/>
                    </a:lnTo>
                    <a:lnTo>
                      <a:pt x="988" y="1730"/>
                    </a:lnTo>
                    <a:lnTo>
                      <a:pt x="988" y="1653"/>
                    </a:lnTo>
                    <a:lnTo>
                      <a:pt x="40" y="0"/>
                    </a:lnTo>
                    <a:lnTo>
                      <a:pt x="16" y="0"/>
                    </a:lnTo>
                    <a:lnTo>
                      <a:pt x="1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41" name="Freeform 65"/>
              <p:cNvSpPr>
                <a:spLocks/>
              </p:cNvSpPr>
              <p:nvPr/>
            </p:nvSpPr>
            <p:spPr bwMode="hidden">
              <a:xfrm>
                <a:off x="5088" y="1039"/>
                <a:ext cx="670" cy="997"/>
              </a:xfrm>
              <a:custGeom>
                <a:avLst/>
                <a:gdLst/>
                <a:ahLst/>
                <a:cxnLst>
                  <a:cxn ang="0">
                    <a:pos x="22" y="0"/>
                  </a:cxn>
                  <a:cxn ang="0">
                    <a:pos x="0" y="4"/>
                  </a:cxn>
                  <a:cxn ang="0">
                    <a:pos x="670" y="997"/>
                  </a:cxn>
                  <a:cxn ang="0">
                    <a:pos x="670" y="925"/>
                  </a:cxn>
                  <a:cxn ang="0">
                    <a:pos x="46" y="0"/>
                  </a:cxn>
                  <a:cxn ang="0">
                    <a:pos x="22" y="0"/>
                  </a:cxn>
                  <a:cxn ang="0">
                    <a:pos x="22" y="0"/>
                  </a:cxn>
                </a:cxnLst>
                <a:rect l="0" t="0" r="r" b="b"/>
                <a:pathLst>
                  <a:path w="670" h="997">
                    <a:moveTo>
                      <a:pt x="22" y="0"/>
                    </a:moveTo>
                    <a:lnTo>
                      <a:pt x="0" y="4"/>
                    </a:lnTo>
                    <a:lnTo>
                      <a:pt x="670" y="997"/>
                    </a:lnTo>
                    <a:lnTo>
                      <a:pt x="670" y="925"/>
                    </a:lnTo>
                    <a:lnTo>
                      <a:pt x="46" y="0"/>
                    </a:lnTo>
                    <a:lnTo>
                      <a:pt x="22" y="0"/>
                    </a:lnTo>
                    <a:lnTo>
                      <a:pt x="22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42" name="Freeform 66"/>
              <p:cNvSpPr>
                <a:spLocks/>
              </p:cNvSpPr>
              <p:nvPr/>
            </p:nvSpPr>
            <p:spPr bwMode="hidden">
              <a:xfrm>
                <a:off x="5412" y="1039"/>
                <a:ext cx="346" cy="487"/>
              </a:xfrm>
              <a:custGeom>
                <a:avLst/>
                <a:gdLst/>
                <a:ahLst/>
                <a:cxnLst>
                  <a:cxn ang="0">
                    <a:pos x="22" y="0"/>
                  </a:cxn>
                  <a:cxn ang="0">
                    <a:pos x="0" y="7"/>
                  </a:cxn>
                  <a:cxn ang="0">
                    <a:pos x="346" y="487"/>
                  </a:cxn>
                  <a:cxn ang="0">
                    <a:pos x="346" y="415"/>
                  </a:cxn>
                  <a:cxn ang="0">
                    <a:pos x="46" y="0"/>
                  </a:cxn>
                  <a:cxn ang="0">
                    <a:pos x="22" y="0"/>
                  </a:cxn>
                  <a:cxn ang="0">
                    <a:pos x="22" y="0"/>
                  </a:cxn>
                </a:cxnLst>
                <a:rect l="0" t="0" r="r" b="b"/>
                <a:pathLst>
                  <a:path w="346" h="487">
                    <a:moveTo>
                      <a:pt x="22" y="0"/>
                    </a:moveTo>
                    <a:lnTo>
                      <a:pt x="0" y="7"/>
                    </a:lnTo>
                    <a:lnTo>
                      <a:pt x="346" y="487"/>
                    </a:lnTo>
                    <a:lnTo>
                      <a:pt x="346" y="415"/>
                    </a:lnTo>
                    <a:lnTo>
                      <a:pt x="46" y="0"/>
                    </a:lnTo>
                    <a:lnTo>
                      <a:pt x="22" y="0"/>
                    </a:lnTo>
                    <a:lnTo>
                      <a:pt x="22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</p:grpSp>
      </p:grpSp>
      <p:sp>
        <p:nvSpPr>
          <p:cNvPr id="34883" name="Rectangle 67"/>
          <p:cNvSpPr>
            <a:spLocks noGrp="1" noChangeArrowheads="1"/>
          </p:cNvSpPr>
          <p:nvPr>
            <p:ph type="ctrTitle" sz="quarter"/>
          </p:nvPr>
        </p:nvSpPr>
        <p:spPr>
          <a:xfrm>
            <a:off x="455613" y="1920875"/>
            <a:ext cx="8226425" cy="1736725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s-ES"/>
              <a:t>Haga clic para cambiar el estilo de título	</a:t>
            </a:r>
          </a:p>
        </p:txBody>
      </p:sp>
      <p:sp>
        <p:nvSpPr>
          <p:cNvPr id="34884" name="Rectangle 68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69" name="Rectangle 69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0" name="Rectangle 7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1" name="Rectangle 7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A549770-A216-4983-AD1C-13B3D8C8F2E3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Rectangle 6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6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7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B1BA1B-8E70-43A0-8BBA-2031F2311305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6225" y="273050"/>
            <a:ext cx="2055813" cy="582295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5613" y="273050"/>
            <a:ext cx="6018212" cy="582295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Rectangle 6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6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7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59301E-394D-4C54-B526-4E5EA5DAB40B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Rectangle 6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6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7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762209-FD4D-4B3E-B1E0-7C15D56AC1B4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Rectangle 6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6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7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AF5610-A321-4B46-B91D-40B416A50E5D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5613" y="1598613"/>
            <a:ext cx="4037012" cy="44973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5025" y="1598613"/>
            <a:ext cx="4037013" cy="44973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Rectangle 6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7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76D9C3-5111-4B09-91AE-A50D32262B36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Rectangle 6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8" name="Rectangle 6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9" name="Rectangle 7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9D2F7F-25E9-49C8-8CBD-805F54361296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Rectangle 6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6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Rectangle 7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D4D5CB-BB3C-4B52-BF70-EDFDEB4ABDB8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Rectangle 6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4" name="Rectangle 7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6BDA84-3921-4018-85F6-D6BDD4BCBE08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6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7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BCF95B-1E41-460B-973B-BB54AEEC7196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MX" noProof="0" smtClean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6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Rectangle 6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7" name="Rectangle 7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89F7C4-D622-4AD0-9000-FCE76ADC0122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>
                <a:gamma/>
                <a:shade val="63529"/>
                <a:invGamma/>
              </a:schemeClr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9142413" cy="6856413"/>
            <a:chOff x="0" y="0"/>
            <a:chExt cx="5759" cy="4319"/>
          </a:xfrm>
        </p:grpSpPr>
        <p:sp>
          <p:nvSpPr>
            <p:cNvPr id="33795" name="Freeform 3"/>
            <p:cNvSpPr>
              <a:spLocks/>
            </p:cNvSpPr>
            <p:nvPr userDrawn="1"/>
          </p:nvSpPr>
          <p:spPr bwMode="hidden">
            <a:xfrm>
              <a:off x="0" y="0"/>
              <a:ext cx="5758" cy="1043"/>
            </a:xfrm>
            <a:custGeom>
              <a:avLst/>
              <a:gdLst/>
              <a:ahLst/>
              <a:cxnLst>
                <a:cxn ang="0">
                  <a:pos x="5740" y="1043"/>
                </a:cxn>
                <a:cxn ang="0">
                  <a:pos x="0" y="1043"/>
                </a:cxn>
                <a:cxn ang="0">
                  <a:pos x="0" y="0"/>
                </a:cxn>
                <a:cxn ang="0">
                  <a:pos x="5740" y="0"/>
                </a:cxn>
                <a:cxn ang="0">
                  <a:pos x="5740" y="1043"/>
                </a:cxn>
                <a:cxn ang="0">
                  <a:pos x="5740" y="1043"/>
                </a:cxn>
              </a:cxnLst>
              <a:rect l="0" t="0" r="r" b="b"/>
              <a:pathLst>
                <a:path w="5740" h="1043">
                  <a:moveTo>
                    <a:pt x="5740" y="1043"/>
                  </a:moveTo>
                  <a:lnTo>
                    <a:pt x="0" y="1043"/>
                  </a:lnTo>
                  <a:lnTo>
                    <a:pt x="0" y="0"/>
                  </a:lnTo>
                  <a:lnTo>
                    <a:pt x="5740" y="0"/>
                  </a:lnTo>
                  <a:lnTo>
                    <a:pt x="5740" y="1043"/>
                  </a:lnTo>
                  <a:lnTo>
                    <a:pt x="5740" y="1043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shade val="69804"/>
                    <a:invGamma/>
                  </a:scheme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s-MX"/>
            </a:p>
          </p:txBody>
        </p:sp>
        <p:grpSp>
          <p:nvGrpSpPr>
            <p:cNvPr id="1033" name="Group 4"/>
            <p:cNvGrpSpPr>
              <a:grpSpLocks/>
            </p:cNvGrpSpPr>
            <p:nvPr userDrawn="1"/>
          </p:nvGrpSpPr>
          <p:grpSpPr bwMode="auto">
            <a:xfrm>
              <a:off x="0" y="0"/>
              <a:ext cx="5759" cy="4319"/>
              <a:chOff x="0" y="0"/>
              <a:chExt cx="5759" cy="4319"/>
            </a:xfrm>
          </p:grpSpPr>
          <p:sp>
            <p:nvSpPr>
              <p:cNvPr id="33797" name="Freeform 5"/>
              <p:cNvSpPr>
                <a:spLocks/>
              </p:cNvSpPr>
              <p:nvPr userDrawn="1"/>
            </p:nvSpPr>
            <p:spPr bwMode="hidden">
              <a:xfrm>
                <a:off x="1" y="1040"/>
                <a:ext cx="5758" cy="18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18"/>
                  </a:cxn>
                  <a:cxn ang="0">
                    <a:pos x="5740" y="18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18">
                    <a:moveTo>
                      <a:pt x="5740" y="0"/>
                    </a:moveTo>
                    <a:lnTo>
                      <a:pt x="0" y="0"/>
                    </a:lnTo>
                    <a:lnTo>
                      <a:pt x="0" y="18"/>
                    </a:lnTo>
                    <a:lnTo>
                      <a:pt x="5740" y="18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1961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33798" name="Freeform 6"/>
              <p:cNvSpPr>
                <a:spLocks/>
              </p:cNvSpPr>
              <p:nvPr userDrawn="1"/>
            </p:nvSpPr>
            <p:spPr bwMode="hidden">
              <a:xfrm>
                <a:off x="0" y="3988"/>
                <a:ext cx="5758" cy="42"/>
              </a:xfrm>
              <a:custGeom>
                <a:avLst/>
                <a:gdLst/>
                <a:ahLst/>
                <a:cxnLst>
                  <a:cxn ang="0">
                    <a:pos x="0" y="42"/>
                  </a:cxn>
                  <a:cxn ang="0">
                    <a:pos x="5740" y="42"/>
                  </a:cxn>
                  <a:cxn ang="0">
                    <a:pos x="5740" y="0"/>
                  </a:cxn>
                  <a:cxn ang="0">
                    <a:pos x="0" y="0"/>
                  </a:cxn>
                  <a:cxn ang="0">
                    <a:pos x="0" y="42"/>
                  </a:cxn>
                  <a:cxn ang="0">
                    <a:pos x="0" y="42"/>
                  </a:cxn>
                </a:cxnLst>
                <a:rect l="0" t="0" r="r" b="b"/>
                <a:pathLst>
                  <a:path w="5740" h="42">
                    <a:moveTo>
                      <a:pt x="0" y="42"/>
                    </a:moveTo>
                    <a:lnTo>
                      <a:pt x="5740" y="42"/>
                    </a:lnTo>
                    <a:lnTo>
                      <a:pt x="5740" y="0"/>
                    </a:lnTo>
                    <a:lnTo>
                      <a:pt x="0" y="0"/>
                    </a:lnTo>
                    <a:lnTo>
                      <a:pt x="0" y="42"/>
                    </a:lnTo>
                    <a:lnTo>
                      <a:pt x="0" y="4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94118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33799" name="Freeform 7"/>
              <p:cNvSpPr>
                <a:spLocks/>
              </p:cNvSpPr>
              <p:nvPr userDrawn="1"/>
            </p:nvSpPr>
            <p:spPr bwMode="hidden">
              <a:xfrm>
                <a:off x="0" y="3665"/>
                <a:ext cx="5758" cy="30"/>
              </a:xfrm>
              <a:custGeom>
                <a:avLst/>
                <a:gdLst/>
                <a:ahLst/>
                <a:cxnLst>
                  <a:cxn ang="0">
                    <a:pos x="0" y="30"/>
                  </a:cxn>
                  <a:cxn ang="0">
                    <a:pos x="5740" y="30"/>
                  </a:cxn>
                  <a:cxn ang="0">
                    <a:pos x="5740" y="0"/>
                  </a:cxn>
                  <a:cxn ang="0">
                    <a:pos x="0" y="0"/>
                  </a:cxn>
                  <a:cxn ang="0">
                    <a:pos x="0" y="30"/>
                  </a:cxn>
                  <a:cxn ang="0">
                    <a:pos x="0" y="30"/>
                  </a:cxn>
                </a:cxnLst>
                <a:rect l="0" t="0" r="r" b="b"/>
                <a:pathLst>
                  <a:path w="5740" h="30">
                    <a:moveTo>
                      <a:pt x="0" y="30"/>
                    </a:moveTo>
                    <a:lnTo>
                      <a:pt x="5740" y="30"/>
                    </a:lnTo>
                    <a:lnTo>
                      <a:pt x="5740" y="0"/>
                    </a:lnTo>
                    <a:lnTo>
                      <a:pt x="0" y="0"/>
                    </a:lnTo>
                    <a:lnTo>
                      <a:pt x="0" y="30"/>
                    </a:lnTo>
                    <a:lnTo>
                      <a:pt x="0" y="3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94118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33800" name="Freeform 8"/>
              <p:cNvSpPr>
                <a:spLocks/>
              </p:cNvSpPr>
              <p:nvPr userDrawn="1"/>
            </p:nvSpPr>
            <p:spPr bwMode="hidden">
              <a:xfrm>
                <a:off x="0" y="3364"/>
                <a:ext cx="5758" cy="30"/>
              </a:xfrm>
              <a:custGeom>
                <a:avLst/>
                <a:gdLst/>
                <a:ahLst/>
                <a:cxnLst>
                  <a:cxn ang="0">
                    <a:pos x="0" y="30"/>
                  </a:cxn>
                  <a:cxn ang="0">
                    <a:pos x="5740" y="30"/>
                  </a:cxn>
                  <a:cxn ang="0">
                    <a:pos x="5740" y="0"/>
                  </a:cxn>
                  <a:cxn ang="0">
                    <a:pos x="0" y="0"/>
                  </a:cxn>
                  <a:cxn ang="0">
                    <a:pos x="0" y="30"/>
                  </a:cxn>
                  <a:cxn ang="0">
                    <a:pos x="0" y="30"/>
                  </a:cxn>
                </a:cxnLst>
                <a:rect l="0" t="0" r="r" b="b"/>
                <a:pathLst>
                  <a:path w="5740" h="30">
                    <a:moveTo>
                      <a:pt x="0" y="30"/>
                    </a:moveTo>
                    <a:lnTo>
                      <a:pt x="5740" y="30"/>
                    </a:lnTo>
                    <a:lnTo>
                      <a:pt x="5740" y="0"/>
                    </a:lnTo>
                    <a:lnTo>
                      <a:pt x="0" y="0"/>
                    </a:lnTo>
                    <a:lnTo>
                      <a:pt x="0" y="30"/>
                    </a:lnTo>
                    <a:lnTo>
                      <a:pt x="0" y="3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90980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33801" name="Freeform 9"/>
              <p:cNvSpPr>
                <a:spLocks/>
              </p:cNvSpPr>
              <p:nvPr userDrawn="1"/>
            </p:nvSpPr>
            <p:spPr bwMode="hidden">
              <a:xfrm>
                <a:off x="0" y="3105"/>
                <a:ext cx="5758" cy="31"/>
              </a:xfrm>
              <a:custGeom>
                <a:avLst/>
                <a:gdLst/>
                <a:ahLst/>
                <a:cxnLst>
                  <a:cxn ang="0">
                    <a:pos x="0" y="30"/>
                  </a:cxn>
                  <a:cxn ang="0">
                    <a:pos x="5740" y="30"/>
                  </a:cxn>
                  <a:cxn ang="0">
                    <a:pos x="5740" y="0"/>
                  </a:cxn>
                  <a:cxn ang="0">
                    <a:pos x="0" y="0"/>
                  </a:cxn>
                  <a:cxn ang="0">
                    <a:pos x="0" y="30"/>
                  </a:cxn>
                  <a:cxn ang="0">
                    <a:pos x="0" y="30"/>
                  </a:cxn>
                </a:cxnLst>
                <a:rect l="0" t="0" r="r" b="b"/>
                <a:pathLst>
                  <a:path w="5740" h="30">
                    <a:moveTo>
                      <a:pt x="0" y="30"/>
                    </a:moveTo>
                    <a:lnTo>
                      <a:pt x="5740" y="30"/>
                    </a:lnTo>
                    <a:lnTo>
                      <a:pt x="5740" y="0"/>
                    </a:lnTo>
                    <a:lnTo>
                      <a:pt x="0" y="0"/>
                    </a:lnTo>
                    <a:lnTo>
                      <a:pt x="0" y="30"/>
                    </a:lnTo>
                    <a:lnTo>
                      <a:pt x="0" y="3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90980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33802" name="Freeform 10"/>
              <p:cNvSpPr>
                <a:spLocks/>
              </p:cNvSpPr>
              <p:nvPr userDrawn="1"/>
            </p:nvSpPr>
            <p:spPr bwMode="hidden">
              <a:xfrm>
                <a:off x="0" y="2859"/>
                <a:ext cx="5758" cy="36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36"/>
                  </a:cxn>
                  <a:cxn ang="0">
                    <a:pos x="5740" y="36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36">
                    <a:moveTo>
                      <a:pt x="5740" y="0"/>
                    </a:moveTo>
                    <a:lnTo>
                      <a:pt x="0" y="0"/>
                    </a:lnTo>
                    <a:lnTo>
                      <a:pt x="0" y="36"/>
                    </a:lnTo>
                    <a:lnTo>
                      <a:pt x="5740" y="36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7843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33803" name="Freeform 11"/>
              <p:cNvSpPr>
                <a:spLocks/>
              </p:cNvSpPr>
              <p:nvPr userDrawn="1"/>
            </p:nvSpPr>
            <p:spPr bwMode="hidden">
              <a:xfrm>
                <a:off x="0" y="2644"/>
                <a:ext cx="5758" cy="30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30"/>
                  </a:cxn>
                  <a:cxn ang="0">
                    <a:pos x="5740" y="30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30">
                    <a:moveTo>
                      <a:pt x="5740" y="0"/>
                    </a:moveTo>
                    <a:lnTo>
                      <a:pt x="0" y="0"/>
                    </a:lnTo>
                    <a:lnTo>
                      <a:pt x="0" y="30"/>
                    </a:lnTo>
                    <a:lnTo>
                      <a:pt x="5740" y="30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7843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33804" name="Freeform 12"/>
              <p:cNvSpPr>
                <a:spLocks/>
              </p:cNvSpPr>
              <p:nvPr userDrawn="1"/>
            </p:nvSpPr>
            <p:spPr bwMode="hidden">
              <a:xfrm>
                <a:off x="0" y="2433"/>
                <a:ext cx="5758" cy="36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36"/>
                  </a:cxn>
                  <a:cxn ang="0">
                    <a:pos x="5740" y="36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36">
                    <a:moveTo>
                      <a:pt x="5740" y="0"/>
                    </a:moveTo>
                    <a:lnTo>
                      <a:pt x="0" y="0"/>
                    </a:lnTo>
                    <a:lnTo>
                      <a:pt x="0" y="36"/>
                    </a:lnTo>
                    <a:lnTo>
                      <a:pt x="5740" y="36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4706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33805" name="Freeform 13"/>
              <p:cNvSpPr>
                <a:spLocks/>
              </p:cNvSpPr>
              <p:nvPr userDrawn="1"/>
            </p:nvSpPr>
            <p:spPr bwMode="hidden">
              <a:xfrm>
                <a:off x="0" y="2259"/>
                <a:ext cx="5758" cy="24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24"/>
                  </a:cxn>
                  <a:cxn ang="0">
                    <a:pos x="5740" y="24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4706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33806" name="Freeform 14"/>
              <p:cNvSpPr>
                <a:spLocks/>
              </p:cNvSpPr>
              <p:nvPr userDrawn="1"/>
            </p:nvSpPr>
            <p:spPr bwMode="hidden">
              <a:xfrm>
                <a:off x="0" y="2090"/>
                <a:ext cx="5758" cy="24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24"/>
                  </a:cxn>
                  <a:cxn ang="0">
                    <a:pos x="5740" y="24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1961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33807" name="Freeform 15"/>
              <p:cNvSpPr>
                <a:spLocks/>
              </p:cNvSpPr>
              <p:nvPr userDrawn="1"/>
            </p:nvSpPr>
            <p:spPr bwMode="hidden">
              <a:xfrm>
                <a:off x="0" y="1928"/>
                <a:ext cx="5758" cy="24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24"/>
                  </a:cxn>
                  <a:cxn ang="0">
                    <a:pos x="5740" y="24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33808" name="Freeform 16"/>
              <p:cNvSpPr>
                <a:spLocks/>
              </p:cNvSpPr>
              <p:nvPr userDrawn="1"/>
            </p:nvSpPr>
            <p:spPr bwMode="hidden">
              <a:xfrm>
                <a:off x="0" y="1645"/>
                <a:ext cx="5758" cy="12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5740" y="12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12">
                    <a:moveTo>
                      <a:pt x="5740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5740" y="12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33809" name="Freeform 17"/>
              <p:cNvSpPr>
                <a:spLocks/>
              </p:cNvSpPr>
              <p:nvPr userDrawn="1"/>
            </p:nvSpPr>
            <p:spPr bwMode="hidden">
              <a:xfrm>
                <a:off x="0" y="1778"/>
                <a:ext cx="5758" cy="24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24"/>
                  </a:cxn>
                  <a:cxn ang="0">
                    <a:pos x="5740" y="24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33810" name="Freeform 18"/>
              <p:cNvSpPr>
                <a:spLocks/>
              </p:cNvSpPr>
              <p:nvPr userDrawn="1"/>
            </p:nvSpPr>
            <p:spPr bwMode="hidden">
              <a:xfrm>
                <a:off x="0" y="1520"/>
                <a:ext cx="5758" cy="12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12"/>
                  </a:cxn>
                  <a:cxn ang="0">
                    <a:pos x="5740" y="12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12">
                    <a:moveTo>
                      <a:pt x="5740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5740" y="12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33811" name="Freeform 19"/>
              <p:cNvSpPr>
                <a:spLocks/>
              </p:cNvSpPr>
              <p:nvPr userDrawn="1"/>
            </p:nvSpPr>
            <p:spPr bwMode="hidden">
              <a:xfrm>
                <a:off x="0" y="1394"/>
                <a:ext cx="5758" cy="18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18"/>
                  </a:cxn>
                  <a:cxn ang="0">
                    <a:pos x="5740" y="18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18">
                    <a:moveTo>
                      <a:pt x="5740" y="0"/>
                    </a:moveTo>
                    <a:lnTo>
                      <a:pt x="0" y="0"/>
                    </a:lnTo>
                    <a:lnTo>
                      <a:pt x="0" y="18"/>
                    </a:lnTo>
                    <a:lnTo>
                      <a:pt x="5740" y="18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33812" name="Freeform 20"/>
              <p:cNvSpPr>
                <a:spLocks/>
              </p:cNvSpPr>
              <p:nvPr userDrawn="1"/>
            </p:nvSpPr>
            <p:spPr bwMode="hidden">
              <a:xfrm>
                <a:off x="0" y="1280"/>
                <a:ext cx="5758" cy="18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18"/>
                  </a:cxn>
                  <a:cxn ang="0">
                    <a:pos x="5740" y="18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18">
                    <a:moveTo>
                      <a:pt x="5740" y="0"/>
                    </a:moveTo>
                    <a:lnTo>
                      <a:pt x="0" y="0"/>
                    </a:lnTo>
                    <a:lnTo>
                      <a:pt x="0" y="18"/>
                    </a:lnTo>
                    <a:lnTo>
                      <a:pt x="5740" y="18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33813" name="Freeform 21"/>
              <p:cNvSpPr>
                <a:spLocks/>
              </p:cNvSpPr>
              <p:nvPr userDrawn="1"/>
            </p:nvSpPr>
            <p:spPr bwMode="hidden">
              <a:xfrm>
                <a:off x="0" y="1177"/>
                <a:ext cx="5758" cy="18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18"/>
                  </a:cxn>
                  <a:cxn ang="0">
                    <a:pos x="5740" y="18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18">
                    <a:moveTo>
                      <a:pt x="5740" y="0"/>
                    </a:moveTo>
                    <a:lnTo>
                      <a:pt x="0" y="0"/>
                    </a:lnTo>
                    <a:lnTo>
                      <a:pt x="0" y="18"/>
                    </a:lnTo>
                    <a:lnTo>
                      <a:pt x="5740" y="18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33814" name="Freeform 22"/>
              <p:cNvSpPr>
                <a:spLocks/>
              </p:cNvSpPr>
              <p:nvPr userDrawn="1"/>
            </p:nvSpPr>
            <p:spPr bwMode="hidden">
              <a:xfrm>
                <a:off x="0" y="24"/>
                <a:ext cx="5758" cy="30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30"/>
                  </a:cxn>
                  <a:cxn ang="0">
                    <a:pos x="5740" y="30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30">
                    <a:moveTo>
                      <a:pt x="5740" y="0"/>
                    </a:moveTo>
                    <a:lnTo>
                      <a:pt x="0" y="0"/>
                    </a:lnTo>
                    <a:lnTo>
                      <a:pt x="0" y="30"/>
                    </a:lnTo>
                    <a:lnTo>
                      <a:pt x="5740" y="30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94118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33815" name="Freeform 23"/>
              <p:cNvSpPr>
                <a:spLocks/>
              </p:cNvSpPr>
              <p:nvPr userDrawn="1"/>
            </p:nvSpPr>
            <p:spPr bwMode="hidden">
              <a:xfrm>
                <a:off x="0" y="186"/>
                <a:ext cx="5758" cy="24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24"/>
                  </a:cxn>
                  <a:cxn ang="0">
                    <a:pos x="5740" y="24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94118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33816" name="Freeform 24"/>
              <p:cNvSpPr>
                <a:spLocks/>
              </p:cNvSpPr>
              <p:nvPr userDrawn="1"/>
            </p:nvSpPr>
            <p:spPr bwMode="hidden">
              <a:xfrm>
                <a:off x="0" y="475"/>
                <a:ext cx="5758" cy="24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24"/>
                  </a:cxn>
                  <a:cxn ang="0">
                    <a:pos x="5740" y="24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7843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33817" name="Freeform 25"/>
              <p:cNvSpPr>
                <a:spLocks/>
              </p:cNvSpPr>
              <p:nvPr userDrawn="1"/>
            </p:nvSpPr>
            <p:spPr bwMode="hidden">
              <a:xfrm>
                <a:off x="0" y="337"/>
                <a:ext cx="5758" cy="24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24"/>
                  </a:cxn>
                  <a:cxn ang="0">
                    <a:pos x="5740" y="24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90980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33818" name="Freeform 26"/>
              <p:cNvSpPr>
                <a:spLocks/>
              </p:cNvSpPr>
              <p:nvPr userDrawn="1"/>
            </p:nvSpPr>
            <p:spPr bwMode="hidden">
              <a:xfrm>
                <a:off x="0" y="600"/>
                <a:ext cx="5758" cy="24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24"/>
                  </a:cxn>
                  <a:cxn ang="0">
                    <a:pos x="5740" y="24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24">
                    <a:moveTo>
                      <a:pt x="5740" y="0"/>
                    </a:moveTo>
                    <a:lnTo>
                      <a:pt x="0" y="0"/>
                    </a:lnTo>
                    <a:lnTo>
                      <a:pt x="0" y="24"/>
                    </a:lnTo>
                    <a:lnTo>
                      <a:pt x="5740" y="24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7882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33819" name="Freeform 27"/>
              <p:cNvSpPr>
                <a:spLocks/>
              </p:cNvSpPr>
              <p:nvPr userDrawn="1"/>
            </p:nvSpPr>
            <p:spPr bwMode="hidden">
              <a:xfrm>
                <a:off x="0" y="727"/>
                <a:ext cx="5758" cy="18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18"/>
                  </a:cxn>
                  <a:cxn ang="0">
                    <a:pos x="5740" y="18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18">
                    <a:moveTo>
                      <a:pt x="5740" y="0"/>
                    </a:moveTo>
                    <a:lnTo>
                      <a:pt x="0" y="0"/>
                    </a:lnTo>
                    <a:lnTo>
                      <a:pt x="0" y="18"/>
                    </a:lnTo>
                    <a:lnTo>
                      <a:pt x="5740" y="18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1961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33820" name="Freeform 28"/>
              <p:cNvSpPr>
                <a:spLocks/>
              </p:cNvSpPr>
              <p:nvPr userDrawn="1"/>
            </p:nvSpPr>
            <p:spPr bwMode="hidden">
              <a:xfrm>
                <a:off x="0" y="841"/>
                <a:ext cx="5758" cy="18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18"/>
                  </a:cxn>
                  <a:cxn ang="0">
                    <a:pos x="5740" y="18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18">
                    <a:moveTo>
                      <a:pt x="5740" y="0"/>
                    </a:moveTo>
                    <a:lnTo>
                      <a:pt x="0" y="0"/>
                    </a:lnTo>
                    <a:lnTo>
                      <a:pt x="0" y="18"/>
                    </a:lnTo>
                    <a:lnTo>
                      <a:pt x="5740" y="18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1961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33821" name="Freeform 29"/>
              <p:cNvSpPr>
                <a:spLocks/>
              </p:cNvSpPr>
              <p:nvPr userDrawn="1"/>
            </p:nvSpPr>
            <p:spPr bwMode="hidden">
              <a:xfrm>
                <a:off x="0" y="943"/>
                <a:ext cx="5758" cy="18"/>
              </a:xfrm>
              <a:custGeom>
                <a:avLst/>
                <a:gdLst/>
                <a:ahLst/>
                <a:cxnLst>
                  <a:cxn ang="0">
                    <a:pos x="5740" y="0"/>
                  </a:cxn>
                  <a:cxn ang="0">
                    <a:pos x="0" y="0"/>
                  </a:cxn>
                  <a:cxn ang="0">
                    <a:pos x="0" y="18"/>
                  </a:cxn>
                  <a:cxn ang="0">
                    <a:pos x="5740" y="18"/>
                  </a:cxn>
                  <a:cxn ang="0">
                    <a:pos x="5740" y="0"/>
                  </a:cxn>
                  <a:cxn ang="0">
                    <a:pos x="5740" y="0"/>
                  </a:cxn>
                </a:cxnLst>
                <a:rect l="0" t="0" r="r" b="b"/>
                <a:pathLst>
                  <a:path w="5740" h="18">
                    <a:moveTo>
                      <a:pt x="5740" y="0"/>
                    </a:moveTo>
                    <a:lnTo>
                      <a:pt x="0" y="0"/>
                    </a:lnTo>
                    <a:lnTo>
                      <a:pt x="0" y="18"/>
                    </a:lnTo>
                    <a:lnTo>
                      <a:pt x="5740" y="18"/>
                    </a:lnTo>
                    <a:lnTo>
                      <a:pt x="5740" y="0"/>
                    </a:lnTo>
                    <a:lnTo>
                      <a:pt x="574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81961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grpSp>
            <p:nvGrpSpPr>
              <p:cNvPr id="1059" name="Group 30"/>
              <p:cNvGrpSpPr>
                <a:grpSpLocks/>
              </p:cNvGrpSpPr>
              <p:nvPr userDrawn="1"/>
            </p:nvGrpSpPr>
            <p:grpSpPr bwMode="auto">
              <a:xfrm>
                <a:off x="0" y="0"/>
                <a:ext cx="5758" cy="1045"/>
                <a:chOff x="0" y="0"/>
                <a:chExt cx="5758" cy="1045"/>
              </a:xfrm>
            </p:grpSpPr>
            <p:sp>
              <p:nvSpPr>
                <p:cNvPr id="33823" name="Freeform 31"/>
                <p:cNvSpPr>
                  <a:spLocks/>
                </p:cNvSpPr>
                <p:nvPr/>
              </p:nvSpPr>
              <p:spPr bwMode="hidden">
                <a:xfrm>
                  <a:off x="2849" y="0"/>
                  <a:ext cx="42" cy="1045"/>
                </a:xfrm>
                <a:custGeom>
                  <a:avLst/>
                  <a:gdLst/>
                  <a:ahLst/>
                  <a:cxnLst>
                    <a:cxn ang="0">
                      <a:pos x="18" y="1043"/>
                    </a:cxn>
                    <a:cxn ang="0">
                      <a:pos x="42" y="1043"/>
                    </a:cxn>
                    <a:cxn ang="0">
                      <a:pos x="42" y="0"/>
                    </a:cxn>
                    <a:cxn ang="0">
                      <a:pos x="0" y="0"/>
                    </a:cxn>
                    <a:cxn ang="0">
                      <a:pos x="0" y="1043"/>
                    </a:cxn>
                    <a:cxn ang="0">
                      <a:pos x="18" y="1043"/>
                    </a:cxn>
                    <a:cxn ang="0">
                      <a:pos x="18" y="1043"/>
                    </a:cxn>
                  </a:cxnLst>
                  <a:rect l="0" t="0" r="r" b="b"/>
                  <a:pathLst>
                    <a:path w="42" h="1043">
                      <a:moveTo>
                        <a:pt x="18" y="1043"/>
                      </a:moveTo>
                      <a:lnTo>
                        <a:pt x="42" y="1043"/>
                      </a:lnTo>
                      <a:lnTo>
                        <a:pt x="42" y="0"/>
                      </a:lnTo>
                      <a:lnTo>
                        <a:pt x="0" y="0"/>
                      </a:lnTo>
                      <a:lnTo>
                        <a:pt x="0" y="1043"/>
                      </a:lnTo>
                      <a:lnTo>
                        <a:pt x="18" y="1043"/>
                      </a:lnTo>
                      <a:lnTo>
                        <a:pt x="18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s-MX"/>
                </a:p>
              </p:txBody>
            </p:sp>
            <p:sp>
              <p:nvSpPr>
                <p:cNvPr id="33824" name="Freeform 32"/>
                <p:cNvSpPr>
                  <a:spLocks/>
                </p:cNvSpPr>
                <p:nvPr/>
              </p:nvSpPr>
              <p:spPr bwMode="hidden">
                <a:xfrm>
                  <a:off x="2400" y="0"/>
                  <a:ext cx="155" cy="1045"/>
                </a:xfrm>
                <a:custGeom>
                  <a:avLst/>
                  <a:gdLst/>
                  <a:ahLst/>
                  <a:cxnLst>
                    <a:cxn ang="0">
                      <a:pos x="131" y="1043"/>
                    </a:cxn>
                    <a:cxn ang="0">
                      <a:pos x="155" y="1043"/>
                    </a:cxn>
                    <a:cxn ang="0">
                      <a:pos x="42" y="0"/>
                    </a:cxn>
                    <a:cxn ang="0">
                      <a:pos x="0" y="0"/>
                    </a:cxn>
                    <a:cxn ang="0">
                      <a:pos x="113" y="1043"/>
                    </a:cxn>
                    <a:cxn ang="0">
                      <a:pos x="131" y="1043"/>
                    </a:cxn>
                    <a:cxn ang="0">
                      <a:pos x="131" y="1043"/>
                    </a:cxn>
                  </a:cxnLst>
                  <a:rect l="0" t="0" r="r" b="b"/>
                  <a:pathLst>
                    <a:path w="155" h="1043">
                      <a:moveTo>
                        <a:pt x="131" y="1043"/>
                      </a:moveTo>
                      <a:lnTo>
                        <a:pt x="155" y="1043"/>
                      </a:lnTo>
                      <a:lnTo>
                        <a:pt x="42" y="0"/>
                      </a:lnTo>
                      <a:lnTo>
                        <a:pt x="0" y="0"/>
                      </a:lnTo>
                      <a:lnTo>
                        <a:pt x="113" y="1043"/>
                      </a:lnTo>
                      <a:lnTo>
                        <a:pt x="131" y="1043"/>
                      </a:lnTo>
                      <a:lnTo>
                        <a:pt x="131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s-MX"/>
                </a:p>
              </p:txBody>
            </p:sp>
            <p:sp>
              <p:nvSpPr>
                <p:cNvPr id="33825" name="Freeform 33"/>
                <p:cNvSpPr>
                  <a:spLocks/>
                </p:cNvSpPr>
                <p:nvPr/>
              </p:nvSpPr>
              <p:spPr bwMode="hidden">
                <a:xfrm>
                  <a:off x="1967" y="0"/>
                  <a:ext cx="240" cy="1045"/>
                </a:xfrm>
                <a:custGeom>
                  <a:avLst/>
                  <a:gdLst/>
                  <a:ahLst/>
                  <a:cxnLst>
                    <a:cxn ang="0">
                      <a:pos x="221" y="1043"/>
                    </a:cxn>
                    <a:cxn ang="0">
                      <a:pos x="239" y="1043"/>
                    </a:cxn>
                    <a:cxn ang="0">
                      <a:pos x="36" y="0"/>
                    </a:cxn>
                    <a:cxn ang="0">
                      <a:pos x="0" y="0"/>
                    </a:cxn>
                    <a:cxn ang="0">
                      <a:pos x="203" y="1043"/>
                    </a:cxn>
                    <a:cxn ang="0">
                      <a:pos x="221" y="1043"/>
                    </a:cxn>
                    <a:cxn ang="0">
                      <a:pos x="221" y="1043"/>
                    </a:cxn>
                  </a:cxnLst>
                  <a:rect l="0" t="0" r="r" b="b"/>
                  <a:pathLst>
                    <a:path w="239" h="1043">
                      <a:moveTo>
                        <a:pt x="221" y="1043"/>
                      </a:moveTo>
                      <a:lnTo>
                        <a:pt x="239" y="1043"/>
                      </a:lnTo>
                      <a:lnTo>
                        <a:pt x="36" y="0"/>
                      </a:lnTo>
                      <a:lnTo>
                        <a:pt x="0" y="0"/>
                      </a:lnTo>
                      <a:lnTo>
                        <a:pt x="203" y="1043"/>
                      </a:lnTo>
                      <a:lnTo>
                        <a:pt x="221" y="1043"/>
                      </a:lnTo>
                      <a:lnTo>
                        <a:pt x="221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s-MX"/>
                </a:p>
              </p:txBody>
            </p:sp>
            <p:sp>
              <p:nvSpPr>
                <p:cNvPr id="33826" name="Freeform 34"/>
                <p:cNvSpPr>
                  <a:spLocks/>
                </p:cNvSpPr>
                <p:nvPr/>
              </p:nvSpPr>
              <p:spPr bwMode="hidden">
                <a:xfrm>
                  <a:off x="1554" y="0"/>
                  <a:ext cx="353" cy="1045"/>
                </a:xfrm>
                <a:custGeom>
                  <a:avLst/>
                  <a:gdLst/>
                  <a:ahLst/>
                  <a:cxnLst>
                    <a:cxn ang="0">
                      <a:pos x="334" y="1043"/>
                    </a:cxn>
                    <a:cxn ang="0">
                      <a:pos x="352" y="1043"/>
                    </a:cxn>
                    <a:cxn ang="0">
                      <a:pos x="41" y="0"/>
                    </a:cxn>
                    <a:cxn ang="0">
                      <a:pos x="0" y="0"/>
                    </a:cxn>
                    <a:cxn ang="0">
                      <a:pos x="311" y="1043"/>
                    </a:cxn>
                    <a:cxn ang="0">
                      <a:pos x="334" y="1043"/>
                    </a:cxn>
                    <a:cxn ang="0">
                      <a:pos x="334" y="1043"/>
                    </a:cxn>
                  </a:cxnLst>
                  <a:rect l="0" t="0" r="r" b="b"/>
                  <a:pathLst>
                    <a:path w="352" h="1043">
                      <a:moveTo>
                        <a:pt x="334" y="1043"/>
                      </a:moveTo>
                      <a:lnTo>
                        <a:pt x="352" y="1043"/>
                      </a:lnTo>
                      <a:lnTo>
                        <a:pt x="41" y="0"/>
                      </a:lnTo>
                      <a:lnTo>
                        <a:pt x="0" y="0"/>
                      </a:lnTo>
                      <a:lnTo>
                        <a:pt x="311" y="1043"/>
                      </a:lnTo>
                      <a:lnTo>
                        <a:pt x="334" y="1043"/>
                      </a:lnTo>
                      <a:lnTo>
                        <a:pt x="334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s-MX"/>
                </a:p>
              </p:txBody>
            </p:sp>
            <p:sp>
              <p:nvSpPr>
                <p:cNvPr id="33827" name="Freeform 35"/>
                <p:cNvSpPr>
                  <a:spLocks/>
                </p:cNvSpPr>
                <p:nvPr/>
              </p:nvSpPr>
              <p:spPr bwMode="hidden">
                <a:xfrm>
                  <a:off x="1134" y="0"/>
                  <a:ext cx="450" cy="1045"/>
                </a:xfrm>
                <a:custGeom>
                  <a:avLst/>
                  <a:gdLst/>
                  <a:ahLst/>
                  <a:cxnLst>
                    <a:cxn ang="0">
                      <a:pos x="425" y="1043"/>
                    </a:cxn>
                    <a:cxn ang="0">
                      <a:pos x="449" y="1043"/>
                    </a:cxn>
                    <a:cxn ang="0">
                      <a:pos x="42" y="0"/>
                    </a:cxn>
                    <a:cxn ang="0">
                      <a:pos x="0" y="0"/>
                    </a:cxn>
                    <a:cxn ang="0">
                      <a:pos x="407" y="1043"/>
                    </a:cxn>
                    <a:cxn ang="0">
                      <a:pos x="425" y="1043"/>
                    </a:cxn>
                    <a:cxn ang="0">
                      <a:pos x="425" y="1043"/>
                    </a:cxn>
                  </a:cxnLst>
                  <a:rect l="0" t="0" r="r" b="b"/>
                  <a:pathLst>
                    <a:path w="449" h="1043">
                      <a:moveTo>
                        <a:pt x="425" y="1043"/>
                      </a:moveTo>
                      <a:lnTo>
                        <a:pt x="449" y="1043"/>
                      </a:lnTo>
                      <a:lnTo>
                        <a:pt x="42" y="0"/>
                      </a:lnTo>
                      <a:lnTo>
                        <a:pt x="0" y="0"/>
                      </a:lnTo>
                      <a:lnTo>
                        <a:pt x="407" y="1043"/>
                      </a:lnTo>
                      <a:lnTo>
                        <a:pt x="425" y="1043"/>
                      </a:lnTo>
                      <a:lnTo>
                        <a:pt x="425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s-MX"/>
                </a:p>
              </p:txBody>
            </p:sp>
            <p:sp>
              <p:nvSpPr>
                <p:cNvPr id="33828" name="Freeform 36"/>
                <p:cNvSpPr>
                  <a:spLocks/>
                </p:cNvSpPr>
                <p:nvPr/>
              </p:nvSpPr>
              <p:spPr bwMode="hidden">
                <a:xfrm>
                  <a:off x="714" y="0"/>
                  <a:ext cx="540" cy="1045"/>
                </a:xfrm>
                <a:custGeom>
                  <a:avLst/>
                  <a:gdLst/>
                  <a:ahLst/>
                  <a:cxnLst>
                    <a:cxn ang="0">
                      <a:pos x="520" y="1043"/>
                    </a:cxn>
                    <a:cxn ang="0">
                      <a:pos x="538" y="1043"/>
                    </a:cxn>
                    <a:cxn ang="0">
                      <a:pos x="41" y="0"/>
                    </a:cxn>
                    <a:cxn ang="0">
                      <a:pos x="0" y="0"/>
                    </a:cxn>
                    <a:cxn ang="0">
                      <a:pos x="496" y="1043"/>
                    </a:cxn>
                    <a:cxn ang="0">
                      <a:pos x="520" y="1043"/>
                    </a:cxn>
                    <a:cxn ang="0">
                      <a:pos x="520" y="1043"/>
                    </a:cxn>
                  </a:cxnLst>
                  <a:rect l="0" t="0" r="r" b="b"/>
                  <a:pathLst>
                    <a:path w="538" h="1043">
                      <a:moveTo>
                        <a:pt x="520" y="1043"/>
                      </a:moveTo>
                      <a:lnTo>
                        <a:pt x="538" y="1043"/>
                      </a:lnTo>
                      <a:lnTo>
                        <a:pt x="41" y="0"/>
                      </a:lnTo>
                      <a:lnTo>
                        <a:pt x="0" y="0"/>
                      </a:lnTo>
                      <a:lnTo>
                        <a:pt x="496" y="1043"/>
                      </a:lnTo>
                      <a:lnTo>
                        <a:pt x="520" y="1043"/>
                      </a:lnTo>
                      <a:lnTo>
                        <a:pt x="520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s-MX"/>
                </a:p>
              </p:txBody>
            </p:sp>
            <p:sp>
              <p:nvSpPr>
                <p:cNvPr id="33829" name="Freeform 37"/>
                <p:cNvSpPr>
                  <a:spLocks/>
                </p:cNvSpPr>
                <p:nvPr/>
              </p:nvSpPr>
              <p:spPr bwMode="hidden">
                <a:xfrm>
                  <a:off x="306" y="0"/>
                  <a:ext cx="642" cy="1045"/>
                </a:xfrm>
                <a:custGeom>
                  <a:avLst/>
                  <a:gdLst/>
                  <a:ahLst/>
                  <a:cxnLst>
                    <a:cxn ang="0">
                      <a:pos x="622" y="1043"/>
                    </a:cxn>
                    <a:cxn ang="0">
                      <a:pos x="640" y="1043"/>
                    </a:cxn>
                    <a:cxn ang="0">
                      <a:pos x="48" y="0"/>
                    </a:cxn>
                    <a:cxn ang="0">
                      <a:pos x="0" y="0"/>
                    </a:cxn>
                    <a:cxn ang="0">
                      <a:pos x="598" y="1043"/>
                    </a:cxn>
                    <a:cxn ang="0">
                      <a:pos x="622" y="1043"/>
                    </a:cxn>
                    <a:cxn ang="0">
                      <a:pos x="622" y="1043"/>
                    </a:cxn>
                  </a:cxnLst>
                  <a:rect l="0" t="0" r="r" b="b"/>
                  <a:pathLst>
                    <a:path w="640" h="1043">
                      <a:moveTo>
                        <a:pt x="622" y="1043"/>
                      </a:moveTo>
                      <a:lnTo>
                        <a:pt x="640" y="1043"/>
                      </a:lnTo>
                      <a:lnTo>
                        <a:pt x="48" y="0"/>
                      </a:lnTo>
                      <a:lnTo>
                        <a:pt x="0" y="0"/>
                      </a:lnTo>
                      <a:lnTo>
                        <a:pt x="598" y="1043"/>
                      </a:lnTo>
                      <a:lnTo>
                        <a:pt x="622" y="1043"/>
                      </a:lnTo>
                      <a:lnTo>
                        <a:pt x="622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s-MX"/>
                </a:p>
              </p:txBody>
            </p:sp>
            <p:sp>
              <p:nvSpPr>
                <p:cNvPr id="33830" name="Freeform 38"/>
                <p:cNvSpPr>
                  <a:spLocks/>
                </p:cNvSpPr>
                <p:nvPr/>
              </p:nvSpPr>
              <p:spPr bwMode="hidden">
                <a:xfrm>
                  <a:off x="0" y="108"/>
                  <a:ext cx="630" cy="937"/>
                </a:xfrm>
                <a:custGeom>
                  <a:avLst/>
                  <a:gdLst/>
                  <a:ahLst/>
                  <a:cxnLst>
                    <a:cxn ang="0">
                      <a:pos x="604" y="935"/>
                    </a:cxn>
                    <a:cxn ang="0">
                      <a:pos x="628" y="935"/>
                    </a:cxn>
                    <a:cxn ang="0">
                      <a:pos x="0" y="0"/>
                    </a:cxn>
                    <a:cxn ang="0">
                      <a:pos x="0" y="66"/>
                    </a:cxn>
                    <a:cxn ang="0">
                      <a:pos x="580" y="935"/>
                    </a:cxn>
                    <a:cxn ang="0">
                      <a:pos x="604" y="935"/>
                    </a:cxn>
                    <a:cxn ang="0">
                      <a:pos x="604" y="935"/>
                    </a:cxn>
                  </a:cxnLst>
                  <a:rect l="0" t="0" r="r" b="b"/>
                  <a:pathLst>
                    <a:path w="628" h="935">
                      <a:moveTo>
                        <a:pt x="604" y="935"/>
                      </a:moveTo>
                      <a:lnTo>
                        <a:pt x="628" y="935"/>
                      </a:lnTo>
                      <a:lnTo>
                        <a:pt x="0" y="0"/>
                      </a:lnTo>
                      <a:lnTo>
                        <a:pt x="0" y="66"/>
                      </a:lnTo>
                      <a:lnTo>
                        <a:pt x="580" y="935"/>
                      </a:lnTo>
                      <a:lnTo>
                        <a:pt x="604" y="935"/>
                      </a:lnTo>
                      <a:lnTo>
                        <a:pt x="604" y="935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s-MX"/>
                </a:p>
              </p:txBody>
            </p:sp>
            <p:sp>
              <p:nvSpPr>
                <p:cNvPr id="33831" name="Freeform 39"/>
                <p:cNvSpPr>
                  <a:spLocks/>
                </p:cNvSpPr>
                <p:nvPr/>
              </p:nvSpPr>
              <p:spPr bwMode="hidden">
                <a:xfrm>
                  <a:off x="3191" y="0"/>
                  <a:ext cx="155" cy="1045"/>
                </a:xfrm>
                <a:custGeom>
                  <a:avLst/>
                  <a:gdLst/>
                  <a:ahLst/>
                  <a:cxnLst>
                    <a:cxn ang="0">
                      <a:pos x="18" y="1043"/>
                    </a:cxn>
                    <a:cxn ang="0">
                      <a:pos x="42" y="1043"/>
                    </a:cxn>
                    <a:cxn ang="0">
                      <a:pos x="155" y="0"/>
                    </a:cxn>
                    <a:cxn ang="0">
                      <a:pos x="114" y="0"/>
                    </a:cxn>
                    <a:cxn ang="0">
                      <a:pos x="0" y="1043"/>
                    </a:cxn>
                    <a:cxn ang="0">
                      <a:pos x="18" y="1043"/>
                    </a:cxn>
                    <a:cxn ang="0">
                      <a:pos x="18" y="1043"/>
                    </a:cxn>
                  </a:cxnLst>
                  <a:rect l="0" t="0" r="r" b="b"/>
                  <a:pathLst>
                    <a:path w="155" h="1043">
                      <a:moveTo>
                        <a:pt x="18" y="1043"/>
                      </a:moveTo>
                      <a:lnTo>
                        <a:pt x="42" y="1043"/>
                      </a:lnTo>
                      <a:lnTo>
                        <a:pt x="155" y="0"/>
                      </a:lnTo>
                      <a:lnTo>
                        <a:pt x="114" y="0"/>
                      </a:lnTo>
                      <a:lnTo>
                        <a:pt x="0" y="1043"/>
                      </a:lnTo>
                      <a:lnTo>
                        <a:pt x="18" y="1043"/>
                      </a:lnTo>
                      <a:lnTo>
                        <a:pt x="18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s-MX"/>
                </a:p>
              </p:txBody>
            </p:sp>
            <p:sp>
              <p:nvSpPr>
                <p:cNvPr id="33832" name="Freeform 40"/>
                <p:cNvSpPr>
                  <a:spLocks/>
                </p:cNvSpPr>
                <p:nvPr/>
              </p:nvSpPr>
              <p:spPr bwMode="hidden">
                <a:xfrm>
                  <a:off x="3533" y="0"/>
                  <a:ext cx="240" cy="1045"/>
                </a:xfrm>
                <a:custGeom>
                  <a:avLst/>
                  <a:gdLst/>
                  <a:ahLst/>
                  <a:cxnLst>
                    <a:cxn ang="0">
                      <a:pos x="18" y="1043"/>
                    </a:cxn>
                    <a:cxn ang="0">
                      <a:pos x="36" y="1043"/>
                    </a:cxn>
                    <a:cxn ang="0">
                      <a:pos x="239" y="0"/>
                    </a:cxn>
                    <a:cxn ang="0">
                      <a:pos x="203" y="0"/>
                    </a:cxn>
                    <a:cxn ang="0">
                      <a:pos x="0" y="1043"/>
                    </a:cxn>
                    <a:cxn ang="0">
                      <a:pos x="18" y="1043"/>
                    </a:cxn>
                    <a:cxn ang="0">
                      <a:pos x="18" y="1043"/>
                    </a:cxn>
                  </a:cxnLst>
                  <a:rect l="0" t="0" r="r" b="b"/>
                  <a:pathLst>
                    <a:path w="239" h="1043">
                      <a:moveTo>
                        <a:pt x="18" y="1043"/>
                      </a:moveTo>
                      <a:lnTo>
                        <a:pt x="36" y="1043"/>
                      </a:lnTo>
                      <a:lnTo>
                        <a:pt x="239" y="0"/>
                      </a:lnTo>
                      <a:lnTo>
                        <a:pt x="203" y="0"/>
                      </a:lnTo>
                      <a:lnTo>
                        <a:pt x="0" y="1043"/>
                      </a:lnTo>
                      <a:lnTo>
                        <a:pt x="18" y="1043"/>
                      </a:lnTo>
                      <a:lnTo>
                        <a:pt x="18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s-MX"/>
                </a:p>
              </p:txBody>
            </p:sp>
            <p:sp>
              <p:nvSpPr>
                <p:cNvPr id="33833" name="Freeform 41"/>
                <p:cNvSpPr>
                  <a:spLocks/>
                </p:cNvSpPr>
                <p:nvPr/>
              </p:nvSpPr>
              <p:spPr bwMode="hidden">
                <a:xfrm>
                  <a:off x="3821" y="0"/>
                  <a:ext cx="359" cy="1045"/>
                </a:xfrm>
                <a:custGeom>
                  <a:avLst/>
                  <a:gdLst/>
                  <a:ahLst/>
                  <a:cxnLst>
                    <a:cxn ang="0">
                      <a:pos x="24" y="1043"/>
                    </a:cxn>
                    <a:cxn ang="0">
                      <a:pos x="42" y="1043"/>
                    </a:cxn>
                    <a:cxn ang="0">
                      <a:pos x="358" y="0"/>
                    </a:cxn>
                    <a:cxn ang="0">
                      <a:pos x="317" y="0"/>
                    </a:cxn>
                    <a:cxn ang="0">
                      <a:pos x="0" y="1043"/>
                    </a:cxn>
                    <a:cxn ang="0">
                      <a:pos x="24" y="1043"/>
                    </a:cxn>
                    <a:cxn ang="0">
                      <a:pos x="24" y="1043"/>
                    </a:cxn>
                  </a:cxnLst>
                  <a:rect l="0" t="0" r="r" b="b"/>
                  <a:pathLst>
                    <a:path w="358" h="1043">
                      <a:moveTo>
                        <a:pt x="24" y="1043"/>
                      </a:moveTo>
                      <a:lnTo>
                        <a:pt x="42" y="1043"/>
                      </a:lnTo>
                      <a:lnTo>
                        <a:pt x="358" y="0"/>
                      </a:lnTo>
                      <a:lnTo>
                        <a:pt x="317" y="0"/>
                      </a:lnTo>
                      <a:lnTo>
                        <a:pt x="0" y="1043"/>
                      </a:lnTo>
                      <a:lnTo>
                        <a:pt x="24" y="1043"/>
                      </a:lnTo>
                      <a:lnTo>
                        <a:pt x="24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s-MX"/>
                </a:p>
              </p:txBody>
            </p:sp>
            <p:sp>
              <p:nvSpPr>
                <p:cNvPr id="33834" name="Freeform 42"/>
                <p:cNvSpPr>
                  <a:spLocks/>
                </p:cNvSpPr>
                <p:nvPr/>
              </p:nvSpPr>
              <p:spPr bwMode="hidden">
                <a:xfrm>
                  <a:off x="4139" y="0"/>
                  <a:ext cx="449" cy="1045"/>
                </a:xfrm>
                <a:custGeom>
                  <a:avLst/>
                  <a:gdLst/>
                  <a:ahLst/>
                  <a:cxnLst>
                    <a:cxn ang="0">
                      <a:pos x="18" y="1043"/>
                    </a:cxn>
                    <a:cxn ang="0">
                      <a:pos x="41" y="1043"/>
                    </a:cxn>
                    <a:cxn ang="0">
                      <a:pos x="448" y="0"/>
                    </a:cxn>
                    <a:cxn ang="0">
                      <a:pos x="406" y="0"/>
                    </a:cxn>
                    <a:cxn ang="0">
                      <a:pos x="0" y="1043"/>
                    </a:cxn>
                    <a:cxn ang="0">
                      <a:pos x="18" y="1043"/>
                    </a:cxn>
                    <a:cxn ang="0">
                      <a:pos x="18" y="1043"/>
                    </a:cxn>
                  </a:cxnLst>
                  <a:rect l="0" t="0" r="r" b="b"/>
                  <a:pathLst>
                    <a:path w="448" h="1043">
                      <a:moveTo>
                        <a:pt x="18" y="1043"/>
                      </a:moveTo>
                      <a:lnTo>
                        <a:pt x="41" y="1043"/>
                      </a:lnTo>
                      <a:lnTo>
                        <a:pt x="448" y="0"/>
                      </a:lnTo>
                      <a:lnTo>
                        <a:pt x="406" y="0"/>
                      </a:lnTo>
                      <a:lnTo>
                        <a:pt x="0" y="1043"/>
                      </a:lnTo>
                      <a:lnTo>
                        <a:pt x="18" y="1043"/>
                      </a:lnTo>
                      <a:lnTo>
                        <a:pt x="18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s-MX"/>
                </a:p>
              </p:txBody>
            </p:sp>
            <p:sp>
              <p:nvSpPr>
                <p:cNvPr id="33835" name="Freeform 43"/>
                <p:cNvSpPr>
                  <a:spLocks/>
                </p:cNvSpPr>
                <p:nvPr/>
              </p:nvSpPr>
              <p:spPr bwMode="hidden">
                <a:xfrm>
                  <a:off x="4480" y="0"/>
                  <a:ext cx="541" cy="1045"/>
                </a:xfrm>
                <a:custGeom>
                  <a:avLst/>
                  <a:gdLst/>
                  <a:ahLst/>
                  <a:cxnLst>
                    <a:cxn ang="0">
                      <a:pos x="18" y="1043"/>
                    </a:cxn>
                    <a:cxn ang="0">
                      <a:pos x="42" y="1043"/>
                    </a:cxn>
                    <a:cxn ang="0">
                      <a:pos x="539" y="0"/>
                    </a:cxn>
                    <a:cxn ang="0">
                      <a:pos x="497" y="0"/>
                    </a:cxn>
                    <a:cxn ang="0">
                      <a:pos x="0" y="1043"/>
                    </a:cxn>
                    <a:cxn ang="0">
                      <a:pos x="18" y="1043"/>
                    </a:cxn>
                    <a:cxn ang="0">
                      <a:pos x="18" y="1043"/>
                    </a:cxn>
                  </a:cxnLst>
                  <a:rect l="0" t="0" r="r" b="b"/>
                  <a:pathLst>
                    <a:path w="539" h="1043">
                      <a:moveTo>
                        <a:pt x="18" y="1043"/>
                      </a:moveTo>
                      <a:lnTo>
                        <a:pt x="42" y="1043"/>
                      </a:lnTo>
                      <a:lnTo>
                        <a:pt x="539" y="0"/>
                      </a:lnTo>
                      <a:lnTo>
                        <a:pt x="497" y="0"/>
                      </a:lnTo>
                      <a:lnTo>
                        <a:pt x="0" y="1043"/>
                      </a:lnTo>
                      <a:lnTo>
                        <a:pt x="18" y="1043"/>
                      </a:lnTo>
                      <a:lnTo>
                        <a:pt x="18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s-MX"/>
                </a:p>
              </p:txBody>
            </p:sp>
            <p:sp>
              <p:nvSpPr>
                <p:cNvPr id="33836" name="Freeform 44"/>
                <p:cNvSpPr>
                  <a:spLocks/>
                </p:cNvSpPr>
                <p:nvPr/>
              </p:nvSpPr>
              <p:spPr bwMode="hidden">
                <a:xfrm>
                  <a:off x="4768" y="0"/>
                  <a:ext cx="642" cy="1045"/>
                </a:xfrm>
                <a:custGeom>
                  <a:avLst/>
                  <a:gdLst/>
                  <a:ahLst/>
                  <a:cxnLst>
                    <a:cxn ang="0">
                      <a:pos x="18" y="1043"/>
                    </a:cxn>
                    <a:cxn ang="0">
                      <a:pos x="42" y="1043"/>
                    </a:cxn>
                    <a:cxn ang="0">
                      <a:pos x="640" y="0"/>
                    </a:cxn>
                    <a:cxn ang="0">
                      <a:pos x="592" y="0"/>
                    </a:cxn>
                    <a:cxn ang="0">
                      <a:pos x="0" y="1043"/>
                    </a:cxn>
                    <a:cxn ang="0">
                      <a:pos x="18" y="1043"/>
                    </a:cxn>
                    <a:cxn ang="0">
                      <a:pos x="18" y="1043"/>
                    </a:cxn>
                  </a:cxnLst>
                  <a:rect l="0" t="0" r="r" b="b"/>
                  <a:pathLst>
                    <a:path w="640" h="1043">
                      <a:moveTo>
                        <a:pt x="18" y="1043"/>
                      </a:moveTo>
                      <a:lnTo>
                        <a:pt x="42" y="1043"/>
                      </a:lnTo>
                      <a:lnTo>
                        <a:pt x="640" y="0"/>
                      </a:lnTo>
                      <a:lnTo>
                        <a:pt x="592" y="0"/>
                      </a:lnTo>
                      <a:lnTo>
                        <a:pt x="0" y="1043"/>
                      </a:lnTo>
                      <a:lnTo>
                        <a:pt x="18" y="1043"/>
                      </a:lnTo>
                      <a:lnTo>
                        <a:pt x="18" y="1043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s-MX"/>
                </a:p>
              </p:txBody>
            </p:sp>
            <p:sp>
              <p:nvSpPr>
                <p:cNvPr id="33837" name="Freeform 45"/>
                <p:cNvSpPr>
                  <a:spLocks/>
                </p:cNvSpPr>
                <p:nvPr/>
              </p:nvSpPr>
              <p:spPr bwMode="hidden">
                <a:xfrm>
                  <a:off x="5086" y="48"/>
                  <a:ext cx="672" cy="997"/>
                </a:xfrm>
                <a:custGeom>
                  <a:avLst/>
                  <a:gdLst/>
                  <a:ahLst/>
                  <a:cxnLst>
                    <a:cxn ang="0">
                      <a:pos x="24" y="995"/>
                    </a:cxn>
                    <a:cxn ang="0">
                      <a:pos x="48" y="995"/>
                    </a:cxn>
                    <a:cxn ang="0">
                      <a:pos x="670" y="72"/>
                    </a:cxn>
                    <a:cxn ang="0">
                      <a:pos x="670" y="0"/>
                    </a:cxn>
                    <a:cxn ang="0">
                      <a:pos x="0" y="995"/>
                    </a:cxn>
                    <a:cxn ang="0">
                      <a:pos x="24" y="995"/>
                    </a:cxn>
                    <a:cxn ang="0">
                      <a:pos x="24" y="995"/>
                    </a:cxn>
                  </a:cxnLst>
                  <a:rect l="0" t="0" r="r" b="b"/>
                  <a:pathLst>
                    <a:path w="670" h="995">
                      <a:moveTo>
                        <a:pt x="24" y="995"/>
                      </a:moveTo>
                      <a:lnTo>
                        <a:pt x="48" y="995"/>
                      </a:lnTo>
                      <a:lnTo>
                        <a:pt x="670" y="72"/>
                      </a:lnTo>
                      <a:lnTo>
                        <a:pt x="670" y="0"/>
                      </a:lnTo>
                      <a:lnTo>
                        <a:pt x="0" y="995"/>
                      </a:lnTo>
                      <a:lnTo>
                        <a:pt x="24" y="995"/>
                      </a:lnTo>
                      <a:lnTo>
                        <a:pt x="24" y="995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/>
                    </a:gs>
                    <a:gs pos="100000">
                      <a:schemeClr val="bg2">
                        <a:gamma/>
                        <a:shade val="69804"/>
                        <a:invGamma/>
                      </a:schemeClr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s-MX"/>
                </a:p>
              </p:txBody>
            </p:sp>
          </p:grpSp>
          <p:grpSp>
            <p:nvGrpSpPr>
              <p:cNvPr id="1060" name="Group 46"/>
              <p:cNvGrpSpPr>
                <a:grpSpLocks/>
              </p:cNvGrpSpPr>
              <p:nvPr userDrawn="1"/>
            </p:nvGrpSpPr>
            <p:grpSpPr bwMode="auto">
              <a:xfrm>
                <a:off x="0" y="558"/>
                <a:ext cx="5758" cy="487"/>
                <a:chOff x="0" y="558"/>
                <a:chExt cx="5758" cy="487"/>
              </a:xfrm>
            </p:grpSpPr>
            <p:sp>
              <p:nvSpPr>
                <p:cNvPr id="33839" name="Freeform 47"/>
                <p:cNvSpPr>
                  <a:spLocks/>
                </p:cNvSpPr>
                <p:nvPr/>
              </p:nvSpPr>
              <p:spPr bwMode="hidden">
                <a:xfrm>
                  <a:off x="0" y="618"/>
                  <a:ext cx="306" cy="427"/>
                </a:xfrm>
                <a:custGeom>
                  <a:avLst/>
                  <a:gdLst/>
                  <a:ahLst/>
                  <a:cxnLst>
                    <a:cxn ang="0">
                      <a:pos x="281" y="426"/>
                    </a:cxn>
                    <a:cxn ang="0">
                      <a:pos x="305" y="426"/>
                    </a:cxn>
                    <a:cxn ang="0">
                      <a:pos x="0" y="0"/>
                    </a:cxn>
                    <a:cxn ang="0">
                      <a:pos x="0" y="66"/>
                    </a:cxn>
                    <a:cxn ang="0">
                      <a:pos x="251" y="426"/>
                    </a:cxn>
                    <a:cxn ang="0">
                      <a:pos x="281" y="426"/>
                    </a:cxn>
                    <a:cxn ang="0">
                      <a:pos x="281" y="426"/>
                    </a:cxn>
                  </a:cxnLst>
                  <a:rect l="0" t="0" r="r" b="b"/>
                  <a:pathLst>
                    <a:path w="305" h="426">
                      <a:moveTo>
                        <a:pt x="281" y="426"/>
                      </a:moveTo>
                      <a:lnTo>
                        <a:pt x="305" y="426"/>
                      </a:lnTo>
                      <a:lnTo>
                        <a:pt x="0" y="0"/>
                      </a:lnTo>
                      <a:lnTo>
                        <a:pt x="0" y="66"/>
                      </a:lnTo>
                      <a:lnTo>
                        <a:pt x="251" y="426"/>
                      </a:lnTo>
                      <a:lnTo>
                        <a:pt x="281" y="426"/>
                      </a:lnTo>
                      <a:lnTo>
                        <a:pt x="281" y="42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s-MX"/>
                </a:p>
              </p:txBody>
            </p:sp>
            <p:sp>
              <p:nvSpPr>
                <p:cNvPr id="33840" name="Freeform 48"/>
                <p:cNvSpPr>
                  <a:spLocks/>
                </p:cNvSpPr>
                <p:nvPr/>
              </p:nvSpPr>
              <p:spPr bwMode="hidden">
                <a:xfrm>
                  <a:off x="5410" y="558"/>
                  <a:ext cx="348" cy="487"/>
                </a:xfrm>
                <a:custGeom>
                  <a:avLst/>
                  <a:gdLst/>
                  <a:ahLst/>
                  <a:cxnLst>
                    <a:cxn ang="0">
                      <a:pos x="24" y="486"/>
                    </a:cxn>
                    <a:cxn ang="0">
                      <a:pos x="48" y="486"/>
                    </a:cxn>
                    <a:cxn ang="0">
                      <a:pos x="347" y="72"/>
                    </a:cxn>
                    <a:cxn ang="0">
                      <a:pos x="347" y="0"/>
                    </a:cxn>
                    <a:cxn ang="0">
                      <a:pos x="0" y="486"/>
                    </a:cxn>
                    <a:cxn ang="0">
                      <a:pos x="24" y="486"/>
                    </a:cxn>
                    <a:cxn ang="0">
                      <a:pos x="24" y="486"/>
                    </a:cxn>
                  </a:cxnLst>
                  <a:rect l="0" t="0" r="r" b="b"/>
                  <a:pathLst>
                    <a:path w="347" h="486">
                      <a:moveTo>
                        <a:pt x="24" y="486"/>
                      </a:moveTo>
                      <a:lnTo>
                        <a:pt x="48" y="486"/>
                      </a:lnTo>
                      <a:lnTo>
                        <a:pt x="347" y="72"/>
                      </a:lnTo>
                      <a:lnTo>
                        <a:pt x="347" y="0"/>
                      </a:lnTo>
                      <a:lnTo>
                        <a:pt x="0" y="486"/>
                      </a:lnTo>
                      <a:lnTo>
                        <a:pt x="24" y="486"/>
                      </a:lnTo>
                      <a:lnTo>
                        <a:pt x="24" y="48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s-MX"/>
                </a:p>
              </p:txBody>
            </p:sp>
          </p:grpSp>
          <p:grpSp>
            <p:nvGrpSpPr>
              <p:cNvPr id="1061" name="Group 49"/>
              <p:cNvGrpSpPr>
                <a:grpSpLocks/>
              </p:cNvGrpSpPr>
              <p:nvPr userDrawn="1"/>
            </p:nvGrpSpPr>
            <p:grpSpPr bwMode="auto">
              <a:xfrm>
                <a:off x="264" y="1039"/>
                <a:ext cx="5200" cy="3280"/>
                <a:chOff x="264" y="1039"/>
                <a:chExt cx="5200" cy="3280"/>
              </a:xfrm>
            </p:grpSpPr>
            <p:sp>
              <p:nvSpPr>
                <p:cNvPr id="33842" name="Freeform 50"/>
                <p:cNvSpPr>
                  <a:spLocks/>
                </p:cNvSpPr>
                <p:nvPr/>
              </p:nvSpPr>
              <p:spPr bwMode="hidden">
                <a:xfrm>
                  <a:off x="2849" y="1039"/>
                  <a:ext cx="42" cy="3280"/>
                </a:xfrm>
                <a:custGeom>
                  <a:avLst/>
                  <a:gdLst/>
                  <a:ahLst/>
                  <a:cxnLst>
                    <a:cxn ang="0">
                      <a:pos x="18" y="0"/>
                    </a:cxn>
                    <a:cxn ang="0">
                      <a:pos x="0" y="0"/>
                    </a:cxn>
                    <a:cxn ang="0">
                      <a:pos x="0" y="3273"/>
                    </a:cxn>
                    <a:cxn ang="0">
                      <a:pos x="42" y="3273"/>
                    </a:cxn>
                    <a:cxn ang="0">
                      <a:pos x="42" y="0"/>
                    </a:cxn>
                    <a:cxn ang="0">
                      <a:pos x="18" y="0"/>
                    </a:cxn>
                    <a:cxn ang="0">
                      <a:pos x="18" y="0"/>
                    </a:cxn>
                  </a:cxnLst>
                  <a:rect l="0" t="0" r="r" b="b"/>
                  <a:pathLst>
                    <a:path w="42" h="3273">
                      <a:moveTo>
                        <a:pt x="18" y="0"/>
                      </a:moveTo>
                      <a:lnTo>
                        <a:pt x="0" y="0"/>
                      </a:lnTo>
                      <a:lnTo>
                        <a:pt x="0" y="3273"/>
                      </a:lnTo>
                      <a:lnTo>
                        <a:pt x="42" y="3273"/>
                      </a:lnTo>
                      <a:lnTo>
                        <a:pt x="42" y="0"/>
                      </a:lnTo>
                      <a:lnTo>
                        <a:pt x="18" y="0"/>
                      </a:lnTo>
                      <a:lnTo>
                        <a:pt x="18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s-MX"/>
                </a:p>
              </p:txBody>
            </p:sp>
            <p:sp>
              <p:nvSpPr>
                <p:cNvPr id="33843" name="Freeform 51"/>
                <p:cNvSpPr>
                  <a:spLocks/>
                </p:cNvSpPr>
                <p:nvPr/>
              </p:nvSpPr>
              <p:spPr bwMode="hidden">
                <a:xfrm>
                  <a:off x="2154" y="1039"/>
                  <a:ext cx="401" cy="3280"/>
                </a:xfrm>
                <a:custGeom>
                  <a:avLst/>
                  <a:gdLst/>
                  <a:ahLst/>
                  <a:cxnLst>
                    <a:cxn ang="0">
                      <a:pos x="376" y="0"/>
                    </a:cxn>
                    <a:cxn ang="0">
                      <a:pos x="358" y="0"/>
                    </a:cxn>
                    <a:cxn ang="0">
                      <a:pos x="0" y="3273"/>
                    </a:cxn>
                    <a:cxn ang="0">
                      <a:pos x="41" y="3273"/>
                    </a:cxn>
                    <a:cxn ang="0">
                      <a:pos x="400" y="0"/>
                    </a:cxn>
                    <a:cxn ang="0">
                      <a:pos x="376" y="0"/>
                    </a:cxn>
                    <a:cxn ang="0">
                      <a:pos x="376" y="0"/>
                    </a:cxn>
                  </a:cxnLst>
                  <a:rect l="0" t="0" r="r" b="b"/>
                  <a:pathLst>
                    <a:path w="400" h="3273">
                      <a:moveTo>
                        <a:pt x="376" y="0"/>
                      </a:moveTo>
                      <a:lnTo>
                        <a:pt x="358" y="0"/>
                      </a:lnTo>
                      <a:lnTo>
                        <a:pt x="0" y="3273"/>
                      </a:lnTo>
                      <a:lnTo>
                        <a:pt x="41" y="3273"/>
                      </a:lnTo>
                      <a:lnTo>
                        <a:pt x="400" y="0"/>
                      </a:lnTo>
                      <a:lnTo>
                        <a:pt x="376" y="0"/>
                      </a:lnTo>
                      <a:lnTo>
                        <a:pt x="376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s-MX"/>
                </a:p>
              </p:txBody>
            </p:sp>
            <p:sp>
              <p:nvSpPr>
                <p:cNvPr id="33844" name="Freeform 52"/>
                <p:cNvSpPr>
                  <a:spLocks/>
                </p:cNvSpPr>
                <p:nvPr/>
              </p:nvSpPr>
              <p:spPr bwMode="hidden">
                <a:xfrm>
                  <a:off x="1530" y="1039"/>
                  <a:ext cx="677" cy="3280"/>
                </a:xfrm>
                <a:custGeom>
                  <a:avLst/>
                  <a:gdLst/>
                  <a:ahLst/>
                  <a:cxnLst>
                    <a:cxn ang="0">
                      <a:pos x="657" y="0"/>
                    </a:cxn>
                    <a:cxn ang="0">
                      <a:pos x="639" y="0"/>
                    </a:cxn>
                    <a:cxn ang="0">
                      <a:pos x="0" y="3273"/>
                    </a:cxn>
                    <a:cxn ang="0">
                      <a:pos x="42" y="3273"/>
                    </a:cxn>
                    <a:cxn ang="0">
                      <a:pos x="675" y="0"/>
                    </a:cxn>
                    <a:cxn ang="0">
                      <a:pos x="657" y="0"/>
                    </a:cxn>
                    <a:cxn ang="0">
                      <a:pos x="657" y="0"/>
                    </a:cxn>
                  </a:cxnLst>
                  <a:rect l="0" t="0" r="r" b="b"/>
                  <a:pathLst>
                    <a:path w="675" h="3273">
                      <a:moveTo>
                        <a:pt x="657" y="0"/>
                      </a:moveTo>
                      <a:lnTo>
                        <a:pt x="639" y="0"/>
                      </a:lnTo>
                      <a:lnTo>
                        <a:pt x="0" y="3273"/>
                      </a:lnTo>
                      <a:lnTo>
                        <a:pt x="42" y="3273"/>
                      </a:lnTo>
                      <a:lnTo>
                        <a:pt x="675" y="0"/>
                      </a:lnTo>
                      <a:lnTo>
                        <a:pt x="657" y="0"/>
                      </a:lnTo>
                      <a:lnTo>
                        <a:pt x="657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s-MX"/>
                </a:p>
              </p:txBody>
            </p:sp>
            <p:sp>
              <p:nvSpPr>
                <p:cNvPr id="33845" name="Freeform 53"/>
                <p:cNvSpPr>
                  <a:spLocks/>
                </p:cNvSpPr>
                <p:nvPr/>
              </p:nvSpPr>
              <p:spPr bwMode="hidden">
                <a:xfrm>
                  <a:off x="876" y="1039"/>
                  <a:ext cx="1031" cy="3280"/>
                </a:xfrm>
                <a:custGeom>
                  <a:avLst/>
                  <a:gdLst/>
                  <a:ahLst/>
                  <a:cxnLst>
                    <a:cxn ang="0">
                      <a:pos x="1013" y="0"/>
                    </a:cxn>
                    <a:cxn ang="0">
                      <a:pos x="990" y="0"/>
                    </a:cxn>
                    <a:cxn ang="0">
                      <a:pos x="0" y="3280"/>
                    </a:cxn>
                    <a:cxn ang="0">
                      <a:pos x="42" y="3280"/>
                    </a:cxn>
                    <a:cxn ang="0">
                      <a:pos x="1031" y="4"/>
                    </a:cxn>
                    <a:cxn ang="0">
                      <a:pos x="1013" y="0"/>
                    </a:cxn>
                    <a:cxn ang="0">
                      <a:pos x="1013" y="0"/>
                    </a:cxn>
                  </a:cxnLst>
                  <a:rect l="0" t="0" r="r" b="b"/>
                  <a:pathLst>
                    <a:path w="1031" h="3280">
                      <a:moveTo>
                        <a:pt x="1013" y="0"/>
                      </a:moveTo>
                      <a:lnTo>
                        <a:pt x="990" y="0"/>
                      </a:lnTo>
                      <a:lnTo>
                        <a:pt x="0" y="3280"/>
                      </a:lnTo>
                      <a:lnTo>
                        <a:pt x="42" y="3280"/>
                      </a:lnTo>
                      <a:lnTo>
                        <a:pt x="1031" y="4"/>
                      </a:lnTo>
                      <a:lnTo>
                        <a:pt x="1013" y="0"/>
                      </a:lnTo>
                      <a:lnTo>
                        <a:pt x="1013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s-MX"/>
                </a:p>
              </p:txBody>
            </p:sp>
            <p:sp>
              <p:nvSpPr>
                <p:cNvPr id="33846" name="Freeform 54"/>
                <p:cNvSpPr>
                  <a:spLocks/>
                </p:cNvSpPr>
                <p:nvPr/>
              </p:nvSpPr>
              <p:spPr bwMode="hidden">
                <a:xfrm>
                  <a:off x="264" y="1039"/>
                  <a:ext cx="1319" cy="3280"/>
                </a:xfrm>
                <a:custGeom>
                  <a:avLst/>
                  <a:gdLst/>
                  <a:ahLst/>
                  <a:cxnLst>
                    <a:cxn ang="0">
                      <a:pos x="1296" y="0"/>
                    </a:cxn>
                    <a:cxn ang="0">
                      <a:pos x="1278" y="0"/>
                    </a:cxn>
                    <a:cxn ang="0">
                      <a:pos x="0" y="3280"/>
                    </a:cxn>
                    <a:cxn ang="0">
                      <a:pos x="42" y="3280"/>
                    </a:cxn>
                    <a:cxn ang="0">
                      <a:pos x="1319" y="5"/>
                    </a:cxn>
                    <a:cxn ang="0">
                      <a:pos x="1296" y="0"/>
                    </a:cxn>
                    <a:cxn ang="0">
                      <a:pos x="1296" y="0"/>
                    </a:cxn>
                  </a:cxnLst>
                  <a:rect l="0" t="0" r="r" b="b"/>
                  <a:pathLst>
                    <a:path w="1319" h="3280">
                      <a:moveTo>
                        <a:pt x="1296" y="0"/>
                      </a:moveTo>
                      <a:lnTo>
                        <a:pt x="1278" y="0"/>
                      </a:lnTo>
                      <a:lnTo>
                        <a:pt x="0" y="3280"/>
                      </a:lnTo>
                      <a:lnTo>
                        <a:pt x="42" y="3280"/>
                      </a:lnTo>
                      <a:lnTo>
                        <a:pt x="1319" y="5"/>
                      </a:lnTo>
                      <a:lnTo>
                        <a:pt x="1296" y="0"/>
                      </a:lnTo>
                      <a:lnTo>
                        <a:pt x="1296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s-MX"/>
                </a:p>
              </p:txBody>
            </p:sp>
            <p:sp>
              <p:nvSpPr>
                <p:cNvPr id="33847" name="Freeform 55"/>
                <p:cNvSpPr>
                  <a:spLocks/>
                </p:cNvSpPr>
                <p:nvPr/>
              </p:nvSpPr>
              <p:spPr bwMode="hidden">
                <a:xfrm>
                  <a:off x="3191" y="1039"/>
                  <a:ext cx="402" cy="3280"/>
                </a:xfrm>
                <a:custGeom>
                  <a:avLst/>
                  <a:gdLst/>
                  <a:ahLst/>
                  <a:cxnLst>
                    <a:cxn ang="0">
                      <a:pos x="18" y="0"/>
                    </a:cxn>
                    <a:cxn ang="0">
                      <a:pos x="0" y="0"/>
                    </a:cxn>
                    <a:cxn ang="0">
                      <a:pos x="359" y="3273"/>
                    </a:cxn>
                    <a:cxn ang="0">
                      <a:pos x="401" y="3273"/>
                    </a:cxn>
                    <a:cxn ang="0">
                      <a:pos x="42" y="0"/>
                    </a:cxn>
                    <a:cxn ang="0">
                      <a:pos x="18" y="0"/>
                    </a:cxn>
                    <a:cxn ang="0">
                      <a:pos x="18" y="0"/>
                    </a:cxn>
                  </a:cxnLst>
                  <a:rect l="0" t="0" r="r" b="b"/>
                  <a:pathLst>
                    <a:path w="401" h="3273">
                      <a:moveTo>
                        <a:pt x="18" y="0"/>
                      </a:moveTo>
                      <a:lnTo>
                        <a:pt x="0" y="0"/>
                      </a:lnTo>
                      <a:lnTo>
                        <a:pt x="359" y="3273"/>
                      </a:lnTo>
                      <a:lnTo>
                        <a:pt x="401" y="3273"/>
                      </a:lnTo>
                      <a:lnTo>
                        <a:pt x="42" y="0"/>
                      </a:lnTo>
                      <a:lnTo>
                        <a:pt x="18" y="0"/>
                      </a:lnTo>
                      <a:lnTo>
                        <a:pt x="18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s-MX"/>
                </a:p>
              </p:txBody>
            </p:sp>
            <p:sp>
              <p:nvSpPr>
                <p:cNvPr id="33848" name="Freeform 56"/>
                <p:cNvSpPr>
                  <a:spLocks/>
                </p:cNvSpPr>
                <p:nvPr/>
              </p:nvSpPr>
              <p:spPr bwMode="hidden">
                <a:xfrm>
                  <a:off x="3533" y="1039"/>
                  <a:ext cx="677" cy="3280"/>
                </a:xfrm>
                <a:custGeom>
                  <a:avLst/>
                  <a:gdLst/>
                  <a:ahLst/>
                  <a:cxnLst>
                    <a:cxn ang="0">
                      <a:pos x="18" y="0"/>
                    </a:cxn>
                    <a:cxn ang="0">
                      <a:pos x="0" y="0"/>
                    </a:cxn>
                    <a:cxn ang="0">
                      <a:pos x="640" y="3273"/>
                    </a:cxn>
                    <a:cxn ang="0">
                      <a:pos x="675" y="3273"/>
                    </a:cxn>
                    <a:cxn ang="0">
                      <a:pos x="36" y="0"/>
                    </a:cxn>
                    <a:cxn ang="0">
                      <a:pos x="18" y="0"/>
                    </a:cxn>
                    <a:cxn ang="0">
                      <a:pos x="18" y="0"/>
                    </a:cxn>
                  </a:cxnLst>
                  <a:rect l="0" t="0" r="r" b="b"/>
                  <a:pathLst>
                    <a:path w="675" h="3273">
                      <a:moveTo>
                        <a:pt x="18" y="0"/>
                      </a:moveTo>
                      <a:lnTo>
                        <a:pt x="0" y="0"/>
                      </a:lnTo>
                      <a:lnTo>
                        <a:pt x="640" y="3273"/>
                      </a:lnTo>
                      <a:lnTo>
                        <a:pt x="675" y="3273"/>
                      </a:lnTo>
                      <a:lnTo>
                        <a:pt x="36" y="0"/>
                      </a:lnTo>
                      <a:lnTo>
                        <a:pt x="18" y="0"/>
                      </a:lnTo>
                      <a:lnTo>
                        <a:pt x="18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s-MX"/>
                </a:p>
              </p:txBody>
            </p:sp>
            <p:sp>
              <p:nvSpPr>
                <p:cNvPr id="33849" name="Freeform 57"/>
                <p:cNvSpPr>
                  <a:spLocks/>
                </p:cNvSpPr>
                <p:nvPr/>
              </p:nvSpPr>
              <p:spPr bwMode="hidden">
                <a:xfrm>
                  <a:off x="3822" y="1039"/>
                  <a:ext cx="1036" cy="3280"/>
                </a:xfrm>
                <a:custGeom>
                  <a:avLst/>
                  <a:gdLst/>
                  <a:ahLst/>
                  <a:cxnLst>
                    <a:cxn ang="0">
                      <a:pos x="23" y="0"/>
                    </a:cxn>
                    <a:cxn ang="0">
                      <a:pos x="0" y="5"/>
                    </a:cxn>
                    <a:cxn ang="0">
                      <a:pos x="994" y="3280"/>
                    </a:cxn>
                    <a:cxn ang="0">
                      <a:pos x="1036" y="3280"/>
                    </a:cxn>
                    <a:cxn ang="0">
                      <a:pos x="41" y="0"/>
                    </a:cxn>
                    <a:cxn ang="0">
                      <a:pos x="23" y="0"/>
                    </a:cxn>
                    <a:cxn ang="0">
                      <a:pos x="23" y="0"/>
                    </a:cxn>
                  </a:cxnLst>
                  <a:rect l="0" t="0" r="r" b="b"/>
                  <a:pathLst>
                    <a:path w="1036" h="3280">
                      <a:moveTo>
                        <a:pt x="23" y="0"/>
                      </a:moveTo>
                      <a:lnTo>
                        <a:pt x="0" y="5"/>
                      </a:lnTo>
                      <a:lnTo>
                        <a:pt x="994" y="3280"/>
                      </a:lnTo>
                      <a:lnTo>
                        <a:pt x="1036" y="3280"/>
                      </a:lnTo>
                      <a:lnTo>
                        <a:pt x="41" y="0"/>
                      </a:lnTo>
                      <a:lnTo>
                        <a:pt x="23" y="0"/>
                      </a:lnTo>
                      <a:lnTo>
                        <a:pt x="23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s-MX"/>
                </a:p>
              </p:txBody>
            </p:sp>
            <p:sp>
              <p:nvSpPr>
                <p:cNvPr id="33850" name="Freeform 58"/>
                <p:cNvSpPr>
                  <a:spLocks/>
                </p:cNvSpPr>
                <p:nvPr/>
              </p:nvSpPr>
              <p:spPr bwMode="hidden">
                <a:xfrm>
                  <a:off x="4137" y="1039"/>
                  <a:ext cx="1327" cy="3280"/>
                </a:xfrm>
                <a:custGeom>
                  <a:avLst/>
                  <a:gdLst/>
                  <a:ahLst/>
                  <a:cxnLst>
                    <a:cxn ang="0">
                      <a:pos x="20" y="0"/>
                    </a:cxn>
                    <a:cxn ang="0">
                      <a:pos x="0" y="7"/>
                    </a:cxn>
                    <a:cxn ang="0">
                      <a:pos x="1285" y="3280"/>
                    </a:cxn>
                    <a:cxn ang="0">
                      <a:pos x="1327" y="3280"/>
                    </a:cxn>
                    <a:cxn ang="0">
                      <a:pos x="43" y="0"/>
                    </a:cxn>
                    <a:cxn ang="0">
                      <a:pos x="20" y="0"/>
                    </a:cxn>
                    <a:cxn ang="0">
                      <a:pos x="20" y="0"/>
                    </a:cxn>
                  </a:cxnLst>
                  <a:rect l="0" t="0" r="r" b="b"/>
                  <a:pathLst>
                    <a:path w="1327" h="3280">
                      <a:moveTo>
                        <a:pt x="20" y="0"/>
                      </a:moveTo>
                      <a:lnTo>
                        <a:pt x="0" y="7"/>
                      </a:lnTo>
                      <a:lnTo>
                        <a:pt x="1285" y="3280"/>
                      </a:lnTo>
                      <a:lnTo>
                        <a:pt x="1327" y="3280"/>
                      </a:lnTo>
                      <a:lnTo>
                        <a:pt x="43" y="0"/>
                      </a:lnTo>
                      <a:lnTo>
                        <a:pt x="20" y="0"/>
                      </a:lnTo>
                      <a:lnTo>
                        <a:pt x="20" y="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2">
                        <a:gamma/>
                        <a:shade val="69804"/>
                        <a:invGamma/>
                      </a:schemeClr>
                    </a:gs>
                    <a:gs pos="100000">
                      <a:schemeClr val="bg2"/>
                    </a:gs>
                  </a:gsLst>
                  <a:lin ang="5400000" scaled="1"/>
                </a:gra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pPr>
                    <a:defRPr/>
                  </a:pPr>
                  <a:endParaRPr lang="es-MX"/>
                </a:p>
              </p:txBody>
            </p:sp>
          </p:grpSp>
          <p:sp>
            <p:nvSpPr>
              <p:cNvPr id="33851" name="Freeform 59"/>
              <p:cNvSpPr>
                <a:spLocks/>
              </p:cNvSpPr>
              <p:nvPr userDrawn="1"/>
            </p:nvSpPr>
            <p:spPr bwMode="hidden">
              <a:xfrm>
                <a:off x="0" y="1039"/>
                <a:ext cx="1254" cy="2632"/>
              </a:xfrm>
              <a:custGeom>
                <a:avLst/>
                <a:gdLst/>
                <a:ahLst/>
                <a:cxnLst>
                  <a:cxn ang="0">
                    <a:pos x="1236" y="0"/>
                  </a:cxn>
                  <a:cxn ang="0">
                    <a:pos x="1212" y="0"/>
                  </a:cxn>
                  <a:cxn ang="0">
                    <a:pos x="0" y="2542"/>
                  </a:cxn>
                  <a:cxn ang="0">
                    <a:pos x="0" y="2632"/>
                  </a:cxn>
                  <a:cxn ang="0">
                    <a:pos x="1254" y="7"/>
                  </a:cxn>
                  <a:cxn ang="0">
                    <a:pos x="1236" y="0"/>
                  </a:cxn>
                  <a:cxn ang="0">
                    <a:pos x="1236" y="0"/>
                  </a:cxn>
                </a:cxnLst>
                <a:rect l="0" t="0" r="r" b="b"/>
                <a:pathLst>
                  <a:path w="1254" h="2632">
                    <a:moveTo>
                      <a:pt x="1236" y="0"/>
                    </a:moveTo>
                    <a:lnTo>
                      <a:pt x="1212" y="0"/>
                    </a:lnTo>
                    <a:lnTo>
                      <a:pt x="0" y="2542"/>
                    </a:lnTo>
                    <a:lnTo>
                      <a:pt x="0" y="2632"/>
                    </a:lnTo>
                    <a:lnTo>
                      <a:pt x="1254" y="7"/>
                    </a:lnTo>
                    <a:lnTo>
                      <a:pt x="1236" y="0"/>
                    </a:lnTo>
                    <a:lnTo>
                      <a:pt x="1236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6980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33852" name="Freeform 60"/>
              <p:cNvSpPr>
                <a:spLocks/>
              </p:cNvSpPr>
              <p:nvPr userDrawn="1"/>
            </p:nvSpPr>
            <p:spPr bwMode="hidden">
              <a:xfrm>
                <a:off x="0" y="1039"/>
                <a:ext cx="948" cy="1676"/>
              </a:xfrm>
              <a:custGeom>
                <a:avLst/>
                <a:gdLst/>
                <a:ahLst/>
                <a:cxnLst>
                  <a:cxn ang="0">
                    <a:pos x="930" y="0"/>
                  </a:cxn>
                  <a:cxn ang="0">
                    <a:pos x="906" y="0"/>
                  </a:cxn>
                  <a:cxn ang="0">
                    <a:pos x="0" y="1593"/>
                  </a:cxn>
                  <a:cxn ang="0">
                    <a:pos x="0" y="1676"/>
                  </a:cxn>
                  <a:cxn ang="0">
                    <a:pos x="948" y="5"/>
                  </a:cxn>
                  <a:cxn ang="0">
                    <a:pos x="930" y="0"/>
                  </a:cxn>
                  <a:cxn ang="0">
                    <a:pos x="930" y="0"/>
                  </a:cxn>
                </a:cxnLst>
                <a:rect l="0" t="0" r="r" b="b"/>
                <a:pathLst>
                  <a:path w="948" h="1676">
                    <a:moveTo>
                      <a:pt x="930" y="0"/>
                    </a:moveTo>
                    <a:lnTo>
                      <a:pt x="906" y="0"/>
                    </a:lnTo>
                    <a:lnTo>
                      <a:pt x="0" y="1593"/>
                    </a:lnTo>
                    <a:lnTo>
                      <a:pt x="0" y="1676"/>
                    </a:lnTo>
                    <a:lnTo>
                      <a:pt x="948" y="5"/>
                    </a:lnTo>
                    <a:lnTo>
                      <a:pt x="930" y="0"/>
                    </a:lnTo>
                    <a:lnTo>
                      <a:pt x="930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33853" name="Freeform 61"/>
              <p:cNvSpPr>
                <a:spLocks/>
              </p:cNvSpPr>
              <p:nvPr userDrawn="1"/>
            </p:nvSpPr>
            <p:spPr bwMode="hidden">
              <a:xfrm>
                <a:off x="0" y="1039"/>
                <a:ext cx="629" cy="937"/>
              </a:xfrm>
              <a:custGeom>
                <a:avLst/>
                <a:gdLst/>
                <a:ahLst/>
                <a:cxnLst>
                  <a:cxn ang="0">
                    <a:pos x="606" y="0"/>
                  </a:cxn>
                  <a:cxn ang="0">
                    <a:pos x="582" y="0"/>
                  </a:cxn>
                  <a:cxn ang="0">
                    <a:pos x="0" y="871"/>
                  </a:cxn>
                  <a:cxn ang="0">
                    <a:pos x="0" y="937"/>
                  </a:cxn>
                  <a:cxn ang="0">
                    <a:pos x="629" y="4"/>
                  </a:cxn>
                  <a:cxn ang="0">
                    <a:pos x="606" y="0"/>
                  </a:cxn>
                  <a:cxn ang="0">
                    <a:pos x="606" y="0"/>
                  </a:cxn>
                </a:cxnLst>
                <a:rect l="0" t="0" r="r" b="b"/>
                <a:pathLst>
                  <a:path w="629" h="937">
                    <a:moveTo>
                      <a:pt x="606" y="0"/>
                    </a:moveTo>
                    <a:lnTo>
                      <a:pt x="582" y="0"/>
                    </a:lnTo>
                    <a:lnTo>
                      <a:pt x="0" y="871"/>
                    </a:lnTo>
                    <a:lnTo>
                      <a:pt x="0" y="937"/>
                    </a:lnTo>
                    <a:lnTo>
                      <a:pt x="629" y="4"/>
                    </a:lnTo>
                    <a:lnTo>
                      <a:pt x="606" y="0"/>
                    </a:lnTo>
                    <a:lnTo>
                      <a:pt x="60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33854" name="Freeform 62"/>
              <p:cNvSpPr>
                <a:spLocks/>
              </p:cNvSpPr>
              <p:nvPr userDrawn="1"/>
            </p:nvSpPr>
            <p:spPr bwMode="hidden">
              <a:xfrm>
                <a:off x="0" y="1039"/>
                <a:ext cx="305" cy="427"/>
              </a:xfrm>
              <a:custGeom>
                <a:avLst/>
                <a:gdLst/>
                <a:ahLst/>
                <a:cxnLst>
                  <a:cxn ang="0">
                    <a:pos x="282" y="0"/>
                  </a:cxn>
                  <a:cxn ang="0">
                    <a:pos x="252" y="0"/>
                  </a:cxn>
                  <a:cxn ang="0">
                    <a:pos x="0" y="361"/>
                  </a:cxn>
                  <a:cxn ang="0">
                    <a:pos x="0" y="427"/>
                  </a:cxn>
                  <a:cxn ang="0">
                    <a:pos x="305" y="5"/>
                  </a:cxn>
                  <a:cxn ang="0">
                    <a:pos x="282" y="0"/>
                  </a:cxn>
                  <a:cxn ang="0">
                    <a:pos x="282" y="0"/>
                  </a:cxn>
                </a:cxnLst>
                <a:rect l="0" t="0" r="r" b="b"/>
                <a:pathLst>
                  <a:path w="305" h="427">
                    <a:moveTo>
                      <a:pt x="282" y="0"/>
                    </a:moveTo>
                    <a:lnTo>
                      <a:pt x="252" y="0"/>
                    </a:lnTo>
                    <a:lnTo>
                      <a:pt x="0" y="361"/>
                    </a:lnTo>
                    <a:lnTo>
                      <a:pt x="0" y="427"/>
                    </a:lnTo>
                    <a:lnTo>
                      <a:pt x="305" y="5"/>
                    </a:lnTo>
                    <a:lnTo>
                      <a:pt x="282" y="0"/>
                    </a:lnTo>
                    <a:lnTo>
                      <a:pt x="282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33855" name="Freeform 63"/>
              <p:cNvSpPr>
                <a:spLocks/>
              </p:cNvSpPr>
              <p:nvPr userDrawn="1"/>
            </p:nvSpPr>
            <p:spPr bwMode="hidden">
              <a:xfrm>
                <a:off x="4481" y="1039"/>
                <a:ext cx="1277" cy="2686"/>
              </a:xfrm>
              <a:custGeom>
                <a:avLst/>
                <a:gdLst/>
                <a:ahLst/>
                <a:cxnLst>
                  <a:cxn ang="0">
                    <a:pos x="41" y="0"/>
                  </a:cxn>
                  <a:cxn ang="0">
                    <a:pos x="17" y="0"/>
                  </a:cxn>
                  <a:cxn ang="0">
                    <a:pos x="0" y="4"/>
                  </a:cxn>
                  <a:cxn ang="0">
                    <a:pos x="1277" y="2686"/>
                  </a:cxn>
                  <a:cxn ang="0">
                    <a:pos x="1277" y="2596"/>
                  </a:cxn>
                  <a:cxn ang="0">
                    <a:pos x="41" y="0"/>
                  </a:cxn>
                  <a:cxn ang="0">
                    <a:pos x="41" y="0"/>
                  </a:cxn>
                </a:cxnLst>
                <a:rect l="0" t="0" r="r" b="b"/>
                <a:pathLst>
                  <a:path w="1277" h="2686">
                    <a:moveTo>
                      <a:pt x="41" y="0"/>
                    </a:moveTo>
                    <a:lnTo>
                      <a:pt x="17" y="0"/>
                    </a:lnTo>
                    <a:lnTo>
                      <a:pt x="0" y="4"/>
                    </a:lnTo>
                    <a:lnTo>
                      <a:pt x="1277" y="2686"/>
                    </a:lnTo>
                    <a:lnTo>
                      <a:pt x="1277" y="2596"/>
                    </a:lnTo>
                    <a:lnTo>
                      <a:pt x="41" y="0"/>
                    </a:lnTo>
                    <a:lnTo>
                      <a:pt x="41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>
                      <a:gamma/>
                      <a:shade val="69804"/>
                      <a:invGamma/>
                    </a:schemeClr>
                  </a:gs>
                  <a:gs pos="100000">
                    <a:schemeClr val="bg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33856" name="Freeform 64"/>
              <p:cNvSpPr>
                <a:spLocks/>
              </p:cNvSpPr>
              <p:nvPr userDrawn="1"/>
            </p:nvSpPr>
            <p:spPr bwMode="hidden">
              <a:xfrm>
                <a:off x="4770" y="1039"/>
                <a:ext cx="988" cy="1730"/>
              </a:xfrm>
              <a:custGeom>
                <a:avLst/>
                <a:gdLst/>
                <a:ahLst/>
                <a:cxnLst>
                  <a:cxn ang="0">
                    <a:pos x="16" y="0"/>
                  </a:cxn>
                  <a:cxn ang="0">
                    <a:pos x="0" y="7"/>
                  </a:cxn>
                  <a:cxn ang="0">
                    <a:pos x="988" y="1730"/>
                  </a:cxn>
                  <a:cxn ang="0">
                    <a:pos x="988" y="1653"/>
                  </a:cxn>
                  <a:cxn ang="0">
                    <a:pos x="40" y="0"/>
                  </a:cxn>
                  <a:cxn ang="0">
                    <a:pos x="16" y="0"/>
                  </a:cxn>
                  <a:cxn ang="0">
                    <a:pos x="16" y="0"/>
                  </a:cxn>
                </a:cxnLst>
                <a:rect l="0" t="0" r="r" b="b"/>
                <a:pathLst>
                  <a:path w="988" h="1730">
                    <a:moveTo>
                      <a:pt x="16" y="0"/>
                    </a:moveTo>
                    <a:lnTo>
                      <a:pt x="0" y="7"/>
                    </a:lnTo>
                    <a:lnTo>
                      <a:pt x="988" y="1730"/>
                    </a:lnTo>
                    <a:lnTo>
                      <a:pt x="988" y="1653"/>
                    </a:lnTo>
                    <a:lnTo>
                      <a:pt x="40" y="0"/>
                    </a:lnTo>
                    <a:lnTo>
                      <a:pt x="16" y="0"/>
                    </a:lnTo>
                    <a:lnTo>
                      <a:pt x="16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33857" name="Freeform 65"/>
              <p:cNvSpPr>
                <a:spLocks/>
              </p:cNvSpPr>
              <p:nvPr userDrawn="1"/>
            </p:nvSpPr>
            <p:spPr bwMode="hidden">
              <a:xfrm>
                <a:off x="5088" y="1039"/>
                <a:ext cx="670" cy="997"/>
              </a:xfrm>
              <a:custGeom>
                <a:avLst/>
                <a:gdLst/>
                <a:ahLst/>
                <a:cxnLst>
                  <a:cxn ang="0">
                    <a:pos x="22" y="0"/>
                  </a:cxn>
                  <a:cxn ang="0">
                    <a:pos x="0" y="4"/>
                  </a:cxn>
                  <a:cxn ang="0">
                    <a:pos x="670" y="997"/>
                  </a:cxn>
                  <a:cxn ang="0">
                    <a:pos x="670" y="925"/>
                  </a:cxn>
                  <a:cxn ang="0">
                    <a:pos x="46" y="0"/>
                  </a:cxn>
                  <a:cxn ang="0">
                    <a:pos x="22" y="0"/>
                  </a:cxn>
                  <a:cxn ang="0">
                    <a:pos x="22" y="0"/>
                  </a:cxn>
                </a:cxnLst>
                <a:rect l="0" t="0" r="r" b="b"/>
                <a:pathLst>
                  <a:path w="670" h="997">
                    <a:moveTo>
                      <a:pt x="22" y="0"/>
                    </a:moveTo>
                    <a:lnTo>
                      <a:pt x="0" y="4"/>
                    </a:lnTo>
                    <a:lnTo>
                      <a:pt x="670" y="997"/>
                    </a:lnTo>
                    <a:lnTo>
                      <a:pt x="670" y="925"/>
                    </a:lnTo>
                    <a:lnTo>
                      <a:pt x="46" y="0"/>
                    </a:lnTo>
                    <a:lnTo>
                      <a:pt x="22" y="0"/>
                    </a:lnTo>
                    <a:lnTo>
                      <a:pt x="22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  <p:sp>
            <p:nvSpPr>
              <p:cNvPr id="33858" name="Freeform 66"/>
              <p:cNvSpPr>
                <a:spLocks/>
              </p:cNvSpPr>
              <p:nvPr userDrawn="1"/>
            </p:nvSpPr>
            <p:spPr bwMode="hidden">
              <a:xfrm>
                <a:off x="5412" y="1039"/>
                <a:ext cx="346" cy="487"/>
              </a:xfrm>
              <a:custGeom>
                <a:avLst/>
                <a:gdLst/>
                <a:ahLst/>
                <a:cxnLst>
                  <a:cxn ang="0">
                    <a:pos x="22" y="0"/>
                  </a:cxn>
                  <a:cxn ang="0">
                    <a:pos x="0" y="7"/>
                  </a:cxn>
                  <a:cxn ang="0">
                    <a:pos x="346" y="487"/>
                  </a:cxn>
                  <a:cxn ang="0">
                    <a:pos x="346" y="415"/>
                  </a:cxn>
                  <a:cxn ang="0">
                    <a:pos x="46" y="0"/>
                  </a:cxn>
                  <a:cxn ang="0">
                    <a:pos x="22" y="0"/>
                  </a:cxn>
                  <a:cxn ang="0">
                    <a:pos x="22" y="0"/>
                  </a:cxn>
                </a:cxnLst>
                <a:rect l="0" t="0" r="r" b="b"/>
                <a:pathLst>
                  <a:path w="346" h="487">
                    <a:moveTo>
                      <a:pt x="22" y="0"/>
                    </a:moveTo>
                    <a:lnTo>
                      <a:pt x="0" y="7"/>
                    </a:lnTo>
                    <a:lnTo>
                      <a:pt x="346" y="487"/>
                    </a:lnTo>
                    <a:lnTo>
                      <a:pt x="346" y="415"/>
                    </a:lnTo>
                    <a:lnTo>
                      <a:pt x="46" y="0"/>
                    </a:lnTo>
                    <a:lnTo>
                      <a:pt x="22" y="0"/>
                    </a:lnTo>
                    <a:lnTo>
                      <a:pt x="22" y="0"/>
                    </a:lnTo>
                    <a:close/>
                  </a:path>
                </a:pathLst>
              </a:custGeom>
              <a:solidFill>
                <a:schemeClr val="accent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s-MX"/>
              </a:p>
            </p:txBody>
          </p:sp>
        </p:grpSp>
      </p:grpSp>
      <p:sp>
        <p:nvSpPr>
          <p:cNvPr id="33859" name="Rectangle 67"/>
          <p:cNvSpPr>
            <a:spLocks noGrp="1" noChangeArrowheads="1"/>
          </p:cNvSpPr>
          <p:nvPr>
            <p:ph type="title"/>
          </p:nvPr>
        </p:nvSpPr>
        <p:spPr bwMode="auto">
          <a:xfrm>
            <a:off x="455613" y="273050"/>
            <a:ext cx="822642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1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cambiar el estilo de título	</a:t>
            </a:r>
          </a:p>
        </p:txBody>
      </p:sp>
      <p:sp>
        <p:nvSpPr>
          <p:cNvPr id="33860" name="Rectangle 6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5613" y="6242050"/>
            <a:ext cx="2130425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000" smtClean="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3861" name="Rectangle 6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2050"/>
            <a:ext cx="2895600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smtClean="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3862" name="Rectangle 7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2050"/>
            <a:ext cx="2130425" cy="474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 smtClean="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46C8C4CB-6B08-49FD-B4E4-4FFA46E55058}" type="slidenum">
              <a:rPr lang="es-ES"/>
              <a:pPr>
                <a:defRPr/>
              </a:pPr>
              <a:t>‹Nº›</a:t>
            </a:fld>
            <a:endParaRPr lang="es-ES"/>
          </a:p>
        </p:txBody>
      </p:sp>
      <p:sp>
        <p:nvSpPr>
          <p:cNvPr id="33863" name="Rectangle 71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5613" y="1598613"/>
            <a:ext cx="8226425" cy="4497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76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  <p:sldLayoutId id="2147483673" r:id="rId9"/>
    <p:sldLayoutId id="2147483674" r:id="rId10"/>
    <p:sldLayoutId id="214748367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115000"/>
        <a:buFont typeface="Wingdings" pitchFamily="2" charset="2"/>
        <a:buChar char="§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115000"/>
        <a:buFont typeface="Wingdings" pitchFamily="2" charset="2"/>
        <a:buChar char="§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115000"/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115000"/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115000"/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115000"/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SzPct val="115000"/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331913" y="549275"/>
            <a:ext cx="6911975" cy="1727200"/>
          </a:xfrm>
        </p:spPr>
        <p:txBody>
          <a:bodyPr/>
          <a:lstStyle/>
          <a:p>
            <a:pPr eaLnBrk="1" hangingPunct="1">
              <a:defRPr/>
            </a:pPr>
            <a:r>
              <a:rPr lang="es-ES" sz="3600" smtClean="0">
                <a:latin typeface="Comic Sans MS" pitchFamily="66" charset="0"/>
              </a:rPr>
              <a:t>ESCUELA NORMAL DE EDUCACIÓN PREESCOLAR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438400"/>
            <a:ext cx="6369050" cy="3943350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endParaRPr lang="es-ES" sz="2800" i="1" dirty="0" smtClean="0">
              <a:latin typeface="Comic Sans MS" pitchFamily="66" charset="0"/>
            </a:endParaRPr>
          </a:p>
          <a:p>
            <a:pPr eaLnBrk="1" hangingPunct="1">
              <a:lnSpc>
                <a:spcPct val="80000"/>
              </a:lnSpc>
              <a:defRPr/>
            </a:pPr>
            <a:endParaRPr lang="es-ES" sz="2800" i="1" dirty="0" smtClean="0">
              <a:latin typeface="Comic Sans MS" pitchFamily="66" charset="0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es-ES" sz="2800" i="1" dirty="0" smtClean="0">
                <a:latin typeface="Comic Sans MS" pitchFamily="66" charset="0"/>
              </a:rPr>
              <a:t>TALLER DE DISEÑO DE ACTIVIDADES DIDÁCTICAS I</a:t>
            </a:r>
          </a:p>
          <a:p>
            <a:pPr eaLnBrk="1" hangingPunct="1">
              <a:lnSpc>
                <a:spcPct val="80000"/>
              </a:lnSpc>
              <a:defRPr/>
            </a:pPr>
            <a:endParaRPr lang="es-ES" sz="2800" dirty="0" smtClean="0">
              <a:latin typeface="Comic Sans MS" pitchFamily="66" charset="0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es-ES" sz="2800" dirty="0" smtClean="0">
                <a:latin typeface="Comic Sans MS" pitchFamily="66" charset="0"/>
              </a:rPr>
              <a:t>LICENCIATURA EN EDUCACIÓN PREESCOLAR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s-ES" sz="2800" dirty="0" smtClean="0">
                <a:latin typeface="Comic Sans MS" pitchFamily="66" charset="0"/>
              </a:rPr>
              <a:t>PROFRA.- ANGÉLICA MARÍA ROCCA VALDÉS</a:t>
            </a:r>
          </a:p>
        </p:txBody>
      </p:sp>
      <p:pic>
        <p:nvPicPr>
          <p:cNvPr id="3076" name="Picture 4" descr="j008854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84438" y="333375"/>
            <a:ext cx="4560887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s-ES" sz="2800" dirty="0" smtClean="0">
                <a:latin typeface="Comic Sans MS" pitchFamily="66" charset="0"/>
              </a:rPr>
              <a:t>ORIENTACIONES DIDÁCTICAS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7584" y="1484784"/>
            <a:ext cx="7772400" cy="45720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s-MX" sz="1600" dirty="0" smtClean="0">
                <a:latin typeface="Comic Sans MS" pitchFamily="66" charset="0"/>
                <a:cs typeface="Arial" charset="0"/>
              </a:rPr>
              <a:t>Revisión del programa</a:t>
            </a:r>
            <a:endParaRPr lang="es-ES" sz="1600" dirty="0" smtClean="0">
              <a:latin typeface="Comic Sans MS" pitchFamily="66" charset="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es-MX" sz="1600" dirty="0" smtClean="0">
                <a:latin typeface="Comic Sans MS" pitchFamily="66" charset="0"/>
                <a:cs typeface="Arial" charset="0"/>
              </a:rPr>
              <a:t>Planeación del curso</a:t>
            </a:r>
            <a:endParaRPr lang="es-ES" sz="1600" dirty="0" smtClean="0">
              <a:latin typeface="Comic Sans MS" pitchFamily="66" charset="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es-MX" sz="1600" dirty="0" smtClean="0">
                <a:latin typeface="Comic Sans MS" pitchFamily="66" charset="0"/>
                <a:cs typeface="Arial" charset="0"/>
              </a:rPr>
              <a:t>Estudio y análisis de textos</a:t>
            </a:r>
            <a:endParaRPr lang="es-ES" sz="1600" dirty="0" smtClean="0">
              <a:latin typeface="Comic Sans MS" pitchFamily="66" charset="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es-MX" sz="1600" dirty="0" smtClean="0">
                <a:latin typeface="Comic Sans MS" pitchFamily="66" charset="0"/>
                <a:cs typeface="Arial" charset="0"/>
              </a:rPr>
              <a:t>Recurrir a programas de cursos anteriores</a:t>
            </a:r>
            <a:endParaRPr lang="es-ES" sz="1600" dirty="0" smtClean="0">
              <a:latin typeface="Comic Sans MS" pitchFamily="66" charset="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es-MX" sz="1600" dirty="0" smtClean="0">
                <a:latin typeface="Comic Sans MS" pitchFamily="66" charset="0"/>
                <a:cs typeface="Arial" charset="0"/>
              </a:rPr>
              <a:t>Revisión de diario de trabajos anteriores</a:t>
            </a:r>
            <a:endParaRPr lang="es-ES" sz="1600" dirty="0" smtClean="0">
              <a:latin typeface="Comic Sans MS" pitchFamily="66" charset="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es-MX" sz="1600" dirty="0" smtClean="0">
                <a:latin typeface="Comic Sans MS" pitchFamily="66" charset="0"/>
                <a:cs typeface="Arial" charset="0"/>
              </a:rPr>
              <a:t>Preparar actividades didácticas</a:t>
            </a:r>
            <a:endParaRPr lang="es-ES" sz="1600" dirty="0" smtClean="0">
              <a:latin typeface="Comic Sans MS" pitchFamily="66" charset="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es-MX" sz="1600" dirty="0" smtClean="0">
                <a:latin typeface="Comic Sans MS" pitchFamily="66" charset="0"/>
                <a:cs typeface="Arial" charset="0"/>
              </a:rPr>
              <a:t>Cumplir con propósitos bien definidos y precisos</a:t>
            </a:r>
            <a:endParaRPr lang="es-ES" sz="1600" dirty="0" smtClean="0">
              <a:latin typeface="Comic Sans MS" pitchFamily="66" charset="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es-MX" sz="1600" dirty="0" smtClean="0">
                <a:latin typeface="Comic Sans MS" pitchFamily="66" charset="0"/>
                <a:cs typeface="Arial" charset="0"/>
              </a:rPr>
              <a:t>Diversificar formas de trabajo</a:t>
            </a:r>
            <a:endParaRPr lang="es-ES" sz="1600" dirty="0" smtClean="0">
              <a:latin typeface="Comic Sans MS" pitchFamily="66" charset="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es-MX" sz="1600" dirty="0" smtClean="0">
                <a:latin typeface="Comic Sans MS" pitchFamily="66" charset="0"/>
                <a:cs typeface="Arial" charset="0"/>
              </a:rPr>
              <a:t>Trabajo individual, en equipo y en grupo</a:t>
            </a:r>
            <a:endParaRPr lang="es-ES" sz="1600" dirty="0" smtClean="0">
              <a:latin typeface="Comic Sans MS" pitchFamily="66" charset="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es-MX" sz="1600" dirty="0" smtClean="0">
                <a:latin typeface="Comic Sans MS" pitchFamily="66" charset="0"/>
                <a:cs typeface="Arial" charset="0"/>
              </a:rPr>
              <a:t>Lectura individual</a:t>
            </a:r>
            <a:endParaRPr lang="es-ES" sz="1600" dirty="0" smtClean="0">
              <a:latin typeface="Comic Sans MS" pitchFamily="66" charset="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es-MX" sz="1600" dirty="0" smtClean="0">
                <a:latin typeface="Comic Sans MS" pitchFamily="66" charset="0"/>
                <a:cs typeface="Arial" charset="0"/>
              </a:rPr>
              <a:t>Escritura de textos producto de la reflexión y expresión de opiniones fundamentadas</a:t>
            </a:r>
            <a:endParaRPr lang="es-ES" sz="1600" dirty="0" smtClean="0">
              <a:latin typeface="Comic Sans MS" pitchFamily="66" charset="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es-MX" sz="1600" dirty="0" smtClean="0">
                <a:latin typeface="Comic Sans MS" pitchFamily="66" charset="0"/>
                <a:cs typeface="Arial" charset="0"/>
              </a:rPr>
              <a:t>Realizar la observación y práctica por equipos</a:t>
            </a:r>
            <a:endParaRPr lang="es-ES" sz="1600" dirty="0" smtClean="0">
              <a:latin typeface="Comic Sans MS" pitchFamily="66" charset="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es-MX" sz="1600" dirty="0" smtClean="0">
                <a:latin typeface="Comic Sans MS" pitchFamily="66" charset="0"/>
                <a:cs typeface="Arial" charset="0"/>
              </a:rPr>
              <a:t>Guiar la reflexión y la discusión</a:t>
            </a:r>
            <a:endParaRPr lang="es-ES" sz="1600" dirty="0" smtClean="0">
              <a:latin typeface="Comic Sans MS" pitchFamily="66" charset="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es-MX" sz="1600" dirty="0" smtClean="0">
                <a:latin typeface="Comic Sans MS" pitchFamily="66" charset="0"/>
                <a:cs typeface="Arial" charset="0"/>
              </a:rPr>
              <a:t>Orientar el proceso de elaboración, revisión y análisis de resultados</a:t>
            </a:r>
            <a:endParaRPr lang="es-ES" sz="1600" dirty="0" smtClean="0">
              <a:latin typeface="Comic Sans MS" pitchFamily="66" charset="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es-MX" sz="1600" dirty="0" smtClean="0">
                <a:latin typeface="Comic Sans MS" pitchFamily="66" charset="0"/>
                <a:cs typeface="Arial" charset="0"/>
              </a:rPr>
              <a:t>Elaboración de planes</a:t>
            </a:r>
            <a:endParaRPr lang="es-ES" sz="1600" dirty="0" smtClean="0">
              <a:latin typeface="Comic Sans MS" pitchFamily="66" charset="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es-MX" sz="1600" dirty="0" smtClean="0">
                <a:latin typeface="Comic Sans MS" pitchFamily="66" charset="0"/>
                <a:cs typeface="Arial" charset="0"/>
              </a:rPr>
              <a:t>Realizar visitas previas</a:t>
            </a:r>
            <a:endParaRPr lang="es-ES" sz="1600" dirty="0" smtClean="0">
              <a:latin typeface="Comic Sans MS" pitchFamily="66" charset="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es-MX" sz="1600" dirty="0" smtClean="0">
                <a:latin typeface="Comic Sans MS" pitchFamily="66" charset="0"/>
                <a:cs typeface="Arial" charset="0"/>
              </a:rPr>
              <a:t>Auto evaluar y auto corregir (cuando, donde y porque se equivocaron)</a:t>
            </a:r>
            <a:endParaRPr lang="es-ES" sz="1600" dirty="0" smtClean="0">
              <a:latin typeface="Comic Sans MS" pitchFamily="66" charset="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es-MX" sz="1600" dirty="0" smtClean="0">
                <a:latin typeface="Comic Sans MS" pitchFamily="66" charset="0"/>
                <a:cs typeface="Arial" charset="0"/>
              </a:rPr>
              <a:t>Como idear mejores alternativas </a:t>
            </a:r>
            <a:endParaRPr lang="es-ES" sz="1600" dirty="0" smtClean="0">
              <a:latin typeface="Comic Sans MS" pitchFamily="66" charset="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defRPr/>
            </a:pPr>
            <a:endParaRPr lang="es-ES" sz="1400" dirty="0" smtClean="0"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defRPr/>
            </a:pPr>
            <a:endParaRPr lang="es-ES" sz="1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s-ES" smtClean="0">
                <a:latin typeface="Comic Sans MS" pitchFamily="66" charset="0"/>
              </a:rPr>
              <a:t>BLOQUES</a:t>
            </a:r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381000" y="1571625"/>
            <a:ext cx="8229600" cy="523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s-MX" sz="1400" dirty="0">
                <a:cs typeface="Arial" charset="0"/>
              </a:rPr>
              <a:t> </a:t>
            </a:r>
            <a:endParaRPr lang="es-ES" sz="1400" dirty="0">
              <a:latin typeface="Times New Roman" pitchFamily="18" charset="0"/>
              <a:cs typeface="Times New Roman" pitchFamily="18" charset="0"/>
            </a:endParaRPr>
          </a:p>
          <a:p>
            <a:pPr algn="l" eaLnBrk="0" hangingPunct="0"/>
            <a:r>
              <a:rPr lang="es-MX" sz="2000" b="1" dirty="0">
                <a:latin typeface="Comic Sans MS" pitchFamily="66" charset="0"/>
                <a:cs typeface="Arial" charset="0"/>
              </a:rPr>
              <a:t>Bloque I </a:t>
            </a:r>
          </a:p>
          <a:p>
            <a:pPr algn="l" eaLnBrk="0" hangingPunct="0"/>
            <a:r>
              <a:rPr lang="es-MX" sz="2000" b="1" dirty="0">
                <a:latin typeface="Comic Sans MS" pitchFamily="66" charset="0"/>
                <a:cs typeface="Arial" charset="0"/>
              </a:rPr>
              <a:t>El trabajo educativo en la educación preescolar</a:t>
            </a:r>
          </a:p>
          <a:p>
            <a:pPr algn="l" eaLnBrk="0" hangingPunct="0"/>
            <a:endParaRPr lang="es-ES" sz="2000" b="1" dirty="0">
              <a:latin typeface="Comic Sans MS" pitchFamily="66" charset="0"/>
              <a:cs typeface="Times New Roman" pitchFamily="18" charset="0"/>
            </a:endParaRPr>
          </a:p>
          <a:p>
            <a:pPr algn="l" eaLnBrk="0" hangingPunct="0"/>
            <a:r>
              <a:rPr lang="es-MX" sz="2000" dirty="0">
                <a:latin typeface="Comic Sans MS" pitchFamily="66" charset="0"/>
                <a:cs typeface="Arial" charset="0"/>
              </a:rPr>
              <a:t>Las prácticas pedagógicas y las concepciones implícitas de las educadoras.</a:t>
            </a:r>
            <a:endParaRPr lang="es-ES" sz="2000" dirty="0">
              <a:latin typeface="Comic Sans MS" pitchFamily="66" charset="0"/>
              <a:cs typeface="Times New Roman" pitchFamily="18" charset="0"/>
            </a:endParaRPr>
          </a:p>
          <a:p>
            <a:pPr algn="l" eaLnBrk="0" hangingPunct="0"/>
            <a:r>
              <a:rPr lang="es-MX" sz="2000" dirty="0">
                <a:latin typeface="Comic Sans MS" pitchFamily="66" charset="0"/>
                <a:cs typeface="Arial" charset="0"/>
              </a:rPr>
              <a:t>Temas:</a:t>
            </a:r>
            <a:endParaRPr lang="es-ES" sz="2000" dirty="0">
              <a:latin typeface="Comic Sans MS" pitchFamily="66" charset="0"/>
              <a:cs typeface="Times New Roman" pitchFamily="18" charset="0"/>
            </a:endParaRPr>
          </a:p>
          <a:p>
            <a:pPr algn="l" eaLnBrk="0" hangingPunct="0"/>
            <a:r>
              <a:rPr lang="es-MX" sz="2000" dirty="0">
                <a:latin typeface="Comic Sans MS" pitchFamily="66" charset="0"/>
                <a:cs typeface="Arial" charset="0"/>
              </a:rPr>
              <a:t>1.- La misión de la educación preescolar.</a:t>
            </a:r>
            <a:endParaRPr lang="es-ES" sz="2000" dirty="0">
              <a:latin typeface="Comic Sans MS" pitchFamily="66" charset="0"/>
              <a:cs typeface="Times New Roman" pitchFamily="18" charset="0"/>
            </a:endParaRPr>
          </a:p>
          <a:p>
            <a:pPr algn="l" eaLnBrk="0" hangingPunct="0"/>
            <a:r>
              <a:rPr lang="es-MX" sz="2000" dirty="0">
                <a:latin typeface="Comic Sans MS" pitchFamily="66" charset="0"/>
                <a:cs typeface="Arial" charset="0"/>
              </a:rPr>
              <a:t>2</a:t>
            </a:r>
            <a:r>
              <a:rPr lang="es-MX" sz="2000" dirty="0" smtClean="0">
                <a:latin typeface="Comic Sans MS" pitchFamily="66" charset="0"/>
                <a:cs typeface="Arial" charset="0"/>
              </a:rPr>
              <a:t>.- Los </a:t>
            </a:r>
            <a:r>
              <a:rPr lang="es-MX" sz="2000" dirty="0">
                <a:latin typeface="Comic Sans MS" pitchFamily="66" charset="0"/>
                <a:cs typeface="Arial" charset="0"/>
              </a:rPr>
              <a:t>medios, los recursos y actividades predominantes.</a:t>
            </a:r>
            <a:endParaRPr lang="es-ES" sz="2000" dirty="0">
              <a:latin typeface="Comic Sans MS" pitchFamily="66" charset="0"/>
              <a:cs typeface="Times New Roman" pitchFamily="18" charset="0"/>
            </a:endParaRPr>
          </a:p>
          <a:p>
            <a:pPr algn="l" eaLnBrk="0" hangingPunct="0"/>
            <a:r>
              <a:rPr lang="es-MX" sz="2000" dirty="0">
                <a:latin typeface="Comic Sans MS" pitchFamily="66" charset="0"/>
                <a:cs typeface="Arial" charset="0"/>
              </a:rPr>
              <a:t>3.- Las concepciones acerca del aprendizaje de los niños, los mitos y las tradiciones en las formas de trabajo.</a:t>
            </a:r>
            <a:endParaRPr lang="es-ES" sz="2000" dirty="0">
              <a:latin typeface="Comic Sans MS" pitchFamily="66" charset="0"/>
              <a:cs typeface="Times New Roman" pitchFamily="18" charset="0"/>
            </a:endParaRPr>
          </a:p>
          <a:p>
            <a:pPr algn="l" eaLnBrk="0" hangingPunct="0"/>
            <a:r>
              <a:rPr lang="es-MX" sz="2000" dirty="0">
                <a:latin typeface="Comic Sans MS" pitchFamily="66" charset="0"/>
                <a:cs typeface="Arial" charset="0"/>
              </a:rPr>
              <a:t>4.- ¿Qué pueden y deben aprender los niños?</a:t>
            </a:r>
            <a:endParaRPr lang="es-ES" sz="2000" dirty="0">
              <a:latin typeface="Comic Sans MS" pitchFamily="66" charset="0"/>
              <a:cs typeface="Times New Roman" pitchFamily="18" charset="0"/>
            </a:endParaRPr>
          </a:p>
          <a:p>
            <a:pPr algn="l" eaLnBrk="0" hangingPunct="0"/>
            <a:r>
              <a:rPr lang="es-MX" sz="2000" dirty="0">
                <a:latin typeface="Comic Sans MS" pitchFamily="66" charset="0"/>
                <a:cs typeface="Arial" charset="0"/>
              </a:rPr>
              <a:t> </a:t>
            </a:r>
            <a:endParaRPr lang="es-ES" sz="2000" dirty="0">
              <a:latin typeface="Comic Sans MS" pitchFamily="66" charset="0"/>
              <a:cs typeface="Times New Roman" pitchFamily="18" charset="0"/>
            </a:endParaRPr>
          </a:p>
          <a:p>
            <a:pPr algn="l" eaLnBrk="0" hangingPunct="0"/>
            <a:r>
              <a:rPr lang="es-MX" sz="2000" b="1" dirty="0">
                <a:latin typeface="Comic Sans MS" pitchFamily="66" charset="0"/>
                <a:cs typeface="Arial" charset="0"/>
              </a:rPr>
              <a:t>Bloque II </a:t>
            </a:r>
            <a:endParaRPr lang="es-ES" sz="2000" b="1" dirty="0">
              <a:latin typeface="Comic Sans MS" pitchFamily="66" charset="0"/>
              <a:cs typeface="Times New Roman" pitchFamily="18" charset="0"/>
            </a:endParaRPr>
          </a:p>
          <a:p>
            <a:pPr algn="l" eaLnBrk="0" hangingPunct="0"/>
            <a:r>
              <a:rPr lang="es-MX" sz="2000" b="1" dirty="0">
                <a:latin typeface="Comic Sans MS" pitchFamily="66" charset="0"/>
              </a:rPr>
              <a:t>Un trabajo centrado en el desarrollo de las capacidades cognoscitivas y en el desarrollo integral de los niños.</a:t>
            </a:r>
          </a:p>
          <a:p>
            <a:pPr algn="l" eaLnBrk="0" hangingPunct="0"/>
            <a:endParaRPr lang="es-ES" sz="2000" b="1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642938" y="642938"/>
            <a:ext cx="7704137" cy="2236787"/>
          </a:xfrm>
        </p:spPr>
        <p:txBody>
          <a:bodyPr/>
          <a:lstStyle/>
          <a:p>
            <a:pPr algn="l" eaLnBrk="1" hangingPunct="1">
              <a:defRPr/>
            </a:pPr>
            <a:r>
              <a:rPr lang="es-MX" sz="1800" dirty="0" smtClean="0">
                <a:latin typeface="Comic Sans MS" pitchFamily="66" charset="0"/>
              </a:rPr>
              <a:t>Temas:</a:t>
            </a:r>
            <a:br>
              <a:rPr lang="es-MX" sz="1800" dirty="0" smtClean="0">
                <a:latin typeface="Comic Sans MS" pitchFamily="66" charset="0"/>
              </a:rPr>
            </a:br>
            <a:r>
              <a:rPr lang="es-MX" sz="1800" dirty="0" smtClean="0">
                <a:latin typeface="Comic Sans MS" pitchFamily="66" charset="0"/>
              </a:rPr>
              <a:t>1.- La misión de la educación preescolar y sus aportes.</a:t>
            </a:r>
            <a:br>
              <a:rPr lang="es-MX" sz="1800" dirty="0" smtClean="0">
                <a:latin typeface="Comic Sans MS" pitchFamily="66" charset="0"/>
              </a:rPr>
            </a:br>
            <a:r>
              <a:rPr lang="es-MX" sz="1800" dirty="0" smtClean="0">
                <a:latin typeface="Comic Sans MS" pitchFamily="66" charset="0"/>
              </a:rPr>
              <a:t>2.- Aprender a pensar</a:t>
            </a:r>
            <a:br>
              <a:rPr lang="es-MX" sz="1800" dirty="0" smtClean="0">
                <a:latin typeface="Comic Sans MS" pitchFamily="66" charset="0"/>
              </a:rPr>
            </a:br>
            <a:r>
              <a:rPr lang="es-MX" sz="1800" dirty="0" smtClean="0">
                <a:latin typeface="Comic Sans MS" pitchFamily="66" charset="0"/>
              </a:rPr>
              <a:t>3.- La formación de valores, hábitos y actitudes.</a:t>
            </a:r>
            <a:br>
              <a:rPr lang="es-MX" sz="1800" dirty="0" smtClean="0">
                <a:latin typeface="Comic Sans MS" pitchFamily="66" charset="0"/>
              </a:rPr>
            </a:br>
            <a:r>
              <a:rPr lang="es-MX" sz="1800" dirty="0" smtClean="0">
                <a:latin typeface="Comic Sans MS" pitchFamily="66" charset="0"/>
              </a:rPr>
              <a:t>4.- La intervención educativa en el Jardín de Niños.</a:t>
            </a:r>
            <a:br>
              <a:rPr lang="es-MX" sz="1800" dirty="0" smtClean="0">
                <a:latin typeface="Comic Sans MS" pitchFamily="66" charset="0"/>
              </a:rPr>
            </a:br>
            <a:endParaRPr lang="es-ES" sz="1800" dirty="0" smtClean="0">
              <a:latin typeface="Comic Sans MS" pitchFamily="66" charset="0"/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1813" y="2841625"/>
            <a:ext cx="7348537" cy="3730625"/>
          </a:xfrm>
        </p:spPr>
        <p:txBody>
          <a:bodyPr/>
          <a:lstStyle/>
          <a:p>
            <a:pPr>
              <a:lnSpc>
                <a:spcPct val="80000"/>
              </a:lnSpc>
              <a:spcBef>
                <a:spcPct val="0"/>
              </a:spcBef>
              <a:buFont typeface="Wingdings" pitchFamily="2" charset="2"/>
              <a:buNone/>
              <a:defRPr/>
            </a:pPr>
            <a:endParaRPr lang="es-ES" sz="1600" dirty="0" smtClean="0">
              <a:cs typeface="Times New Roman" pitchFamily="18" charset="0"/>
            </a:endParaRPr>
          </a:p>
          <a:p>
            <a:pPr>
              <a:lnSpc>
                <a:spcPct val="80000"/>
              </a:lnSpc>
              <a:spcBef>
                <a:spcPct val="0"/>
              </a:spcBef>
              <a:buFont typeface="Wingdings" pitchFamily="2" charset="2"/>
              <a:buNone/>
              <a:defRPr/>
            </a:pPr>
            <a:r>
              <a:rPr lang="es-MX" sz="1600" dirty="0" smtClean="0">
                <a:cs typeface="Arial" charset="0"/>
              </a:rPr>
              <a:t> </a:t>
            </a:r>
            <a:endParaRPr lang="es-ES" sz="1600" dirty="0" smtClean="0">
              <a:cs typeface="Times New Roman" pitchFamily="18" charset="0"/>
            </a:endParaRPr>
          </a:p>
          <a:p>
            <a:pPr>
              <a:lnSpc>
                <a:spcPct val="80000"/>
              </a:lnSpc>
              <a:spcBef>
                <a:spcPct val="0"/>
              </a:spcBef>
              <a:buFont typeface="Wingdings" pitchFamily="2" charset="2"/>
              <a:buNone/>
              <a:defRPr/>
            </a:pPr>
            <a:r>
              <a:rPr lang="es-MX" sz="2000" b="1" dirty="0" smtClean="0">
                <a:latin typeface="Comic Sans MS" pitchFamily="66" charset="0"/>
                <a:cs typeface="Arial" charset="0"/>
              </a:rPr>
              <a:t>Bloque III </a:t>
            </a:r>
            <a:endParaRPr lang="es-ES" sz="2000" b="1" dirty="0" smtClean="0">
              <a:latin typeface="Comic Sans MS" pitchFamily="66" charset="0"/>
              <a:cs typeface="Times New Roman" pitchFamily="18" charset="0"/>
            </a:endParaRPr>
          </a:p>
          <a:p>
            <a:pPr>
              <a:lnSpc>
                <a:spcPct val="80000"/>
              </a:lnSpc>
              <a:spcBef>
                <a:spcPct val="0"/>
              </a:spcBef>
              <a:buFont typeface="Wingdings" pitchFamily="2" charset="2"/>
              <a:buNone/>
              <a:defRPr/>
            </a:pPr>
            <a:r>
              <a:rPr lang="es-MX" sz="2000" b="1" dirty="0" smtClean="0">
                <a:latin typeface="Comic Sans MS" pitchFamily="66" charset="0"/>
                <a:cs typeface="Arial" charset="0"/>
              </a:rPr>
              <a:t> La diversificación de formas de trabajo en el aula.</a:t>
            </a:r>
          </a:p>
          <a:p>
            <a:pPr>
              <a:lnSpc>
                <a:spcPct val="80000"/>
              </a:lnSpc>
              <a:spcBef>
                <a:spcPct val="0"/>
              </a:spcBef>
              <a:buFont typeface="Wingdings" pitchFamily="2" charset="2"/>
              <a:buNone/>
              <a:defRPr/>
            </a:pPr>
            <a:endParaRPr lang="es-ES" sz="2000" b="1" dirty="0" smtClean="0">
              <a:latin typeface="Comic Sans MS" pitchFamily="66" charset="0"/>
              <a:cs typeface="Times New Roman" pitchFamily="18" charset="0"/>
            </a:endParaRPr>
          </a:p>
          <a:p>
            <a:pPr>
              <a:lnSpc>
                <a:spcPct val="80000"/>
              </a:lnSpc>
              <a:spcBef>
                <a:spcPct val="0"/>
              </a:spcBef>
              <a:buFont typeface="Wingdings" pitchFamily="2" charset="2"/>
              <a:buNone/>
              <a:defRPr/>
            </a:pPr>
            <a:r>
              <a:rPr lang="es-MX" sz="2000" dirty="0" smtClean="0">
                <a:latin typeface="Comic Sans MS" pitchFamily="66" charset="0"/>
                <a:cs typeface="Arial" charset="0"/>
              </a:rPr>
              <a:t>Temas:</a:t>
            </a:r>
            <a:endParaRPr lang="es-ES" sz="2000" dirty="0" smtClean="0">
              <a:latin typeface="Comic Sans MS" pitchFamily="66" charset="0"/>
              <a:cs typeface="Times New Roman" pitchFamily="18" charset="0"/>
            </a:endParaRPr>
          </a:p>
          <a:p>
            <a:pPr>
              <a:lnSpc>
                <a:spcPct val="80000"/>
              </a:lnSpc>
              <a:spcBef>
                <a:spcPct val="0"/>
              </a:spcBef>
              <a:buFont typeface="Wingdings" pitchFamily="2" charset="2"/>
              <a:buNone/>
              <a:defRPr/>
            </a:pPr>
            <a:r>
              <a:rPr lang="es-MX" sz="2000" dirty="0" smtClean="0">
                <a:latin typeface="Comic Sans MS" pitchFamily="66" charset="0"/>
                <a:cs typeface="Arial" charset="0"/>
              </a:rPr>
              <a:t>1.- Los principios en que se fundamenta la intervención educativa y la elección de las modalidades de trabajo en el Jardín de Niños.</a:t>
            </a:r>
          </a:p>
          <a:p>
            <a:pPr>
              <a:lnSpc>
                <a:spcPct val="80000"/>
              </a:lnSpc>
              <a:spcBef>
                <a:spcPct val="0"/>
              </a:spcBef>
              <a:buFont typeface="Wingdings" pitchFamily="2" charset="2"/>
              <a:buNone/>
              <a:defRPr/>
            </a:pPr>
            <a:endParaRPr lang="es-MX" sz="2000" dirty="0" smtClean="0">
              <a:latin typeface="Comic Sans MS" pitchFamily="66" charset="0"/>
              <a:cs typeface="Arial" charset="0"/>
            </a:endParaRPr>
          </a:p>
          <a:p>
            <a:pPr>
              <a:lnSpc>
                <a:spcPct val="80000"/>
              </a:lnSpc>
              <a:spcBef>
                <a:spcPct val="0"/>
              </a:spcBef>
              <a:buFont typeface="Wingdings" pitchFamily="2" charset="2"/>
              <a:buNone/>
              <a:defRPr/>
            </a:pPr>
            <a:r>
              <a:rPr lang="es-MX" sz="2000" dirty="0" smtClean="0">
                <a:latin typeface="Comic Sans MS" pitchFamily="66" charset="0"/>
                <a:cs typeface="Times New Roman" pitchFamily="18" charset="0"/>
              </a:rPr>
              <a:t>2.- El desarrollo de la intervención docente y el análisis de la propia practica.</a:t>
            </a:r>
            <a:endParaRPr lang="es-ES" sz="2000" dirty="0" smtClean="0">
              <a:latin typeface="Comic Sans MS" pitchFamily="66" charset="0"/>
              <a:cs typeface="Times New Roman" pitchFamily="18" charset="0"/>
            </a:endParaRPr>
          </a:p>
          <a:p>
            <a:pPr>
              <a:lnSpc>
                <a:spcPct val="80000"/>
              </a:lnSpc>
              <a:spcBef>
                <a:spcPct val="0"/>
              </a:spcBef>
              <a:buFont typeface="Wingdings" pitchFamily="2" charset="2"/>
              <a:buNone/>
              <a:defRPr/>
            </a:pPr>
            <a:r>
              <a:rPr lang="es-MX" sz="2000" dirty="0" smtClean="0">
                <a:latin typeface="Comic Sans MS" pitchFamily="66" charset="0"/>
                <a:cs typeface="Arial" charset="0"/>
              </a:rPr>
              <a:t> </a:t>
            </a:r>
            <a:endParaRPr lang="es-ES" sz="2000" dirty="0" smtClean="0">
              <a:latin typeface="Comic Sans MS" pitchFamily="66" charset="0"/>
              <a:cs typeface="Times New Roman" pitchFamily="18" charset="0"/>
            </a:endParaRPr>
          </a:p>
          <a:p>
            <a:pPr eaLnBrk="1" hangingPunct="1">
              <a:lnSpc>
                <a:spcPct val="80000"/>
              </a:lnSpc>
              <a:defRPr/>
            </a:pPr>
            <a:endParaRPr lang="es-ES" sz="1600" dirty="0" smtClean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300038"/>
            <a:ext cx="7769225" cy="763587"/>
          </a:xfrm>
        </p:spPr>
        <p:txBody>
          <a:bodyPr/>
          <a:lstStyle/>
          <a:p>
            <a:pPr eaLnBrk="1" hangingPunct="1">
              <a:defRPr/>
            </a:pPr>
            <a:r>
              <a:rPr lang="es-ES" sz="2800" dirty="0" smtClean="0">
                <a:latin typeface="Comic Sans MS" pitchFamily="66" charset="0"/>
              </a:rPr>
              <a:t>BIBLIOGRAFÍA: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51520" y="1219200"/>
            <a:ext cx="8359080" cy="4946104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es-ES" sz="1800" dirty="0" smtClean="0">
                <a:cs typeface="Times New Roman" pitchFamily="18" charset="0"/>
              </a:rPr>
              <a:t>1.- </a:t>
            </a:r>
            <a:r>
              <a:rPr lang="es-ES" sz="1800" dirty="0" err="1" smtClean="0">
                <a:cs typeface="Times New Roman" pitchFamily="18" charset="0"/>
              </a:rPr>
              <a:t>Harf</a:t>
            </a:r>
            <a:r>
              <a:rPr lang="es-ES" sz="1800" dirty="0" smtClean="0">
                <a:cs typeface="Times New Roman" pitchFamily="18" charset="0"/>
              </a:rPr>
              <a:t>, Ruth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s-ES" sz="1800" dirty="0" smtClean="0">
                <a:cs typeface="Times New Roman" pitchFamily="18" charset="0"/>
              </a:rPr>
              <a:t>2.- Torres, Rosa María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s-ES" sz="1800" dirty="0" smtClean="0">
                <a:cs typeface="Times New Roman" pitchFamily="18" charset="0"/>
              </a:rPr>
              <a:t>3.- SEP(1998) “El valor de educar: opinión de Fernando Savater”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s-ES" sz="1800" dirty="0" smtClean="0">
                <a:cs typeface="Times New Roman" pitchFamily="18" charset="0"/>
              </a:rPr>
              <a:t>4.- Gardner, Howard.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s-ES" sz="1800" dirty="0" smtClean="0">
                <a:cs typeface="Times New Roman" pitchFamily="18" charset="0"/>
              </a:rPr>
              <a:t>5.- Cohen, </a:t>
            </a:r>
            <a:r>
              <a:rPr lang="es-ES" sz="1800" dirty="0" err="1" smtClean="0">
                <a:cs typeface="Times New Roman" pitchFamily="18" charset="0"/>
              </a:rPr>
              <a:t>Dorothy</a:t>
            </a:r>
            <a:endParaRPr lang="es-ES" sz="1800" dirty="0" smtClean="0">
              <a:cs typeface="Times New Roman" pitchFamily="18" charset="0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es-ES" sz="1800" dirty="0" smtClean="0">
                <a:cs typeface="Times New Roman" pitchFamily="18" charset="0"/>
              </a:rPr>
              <a:t>6.- </a:t>
            </a:r>
            <a:r>
              <a:rPr lang="es-ES" sz="1800" dirty="0" err="1" smtClean="0">
                <a:cs typeface="Times New Roman" pitchFamily="18" charset="0"/>
              </a:rPr>
              <a:t>Pramling</a:t>
            </a:r>
            <a:r>
              <a:rPr lang="es-ES" sz="1800" dirty="0" smtClean="0">
                <a:cs typeface="Times New Roman" pitchFamily="18" charset="0"/>
              </a:rPr>
              <a:t>, Ingrid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s-ES" sz="1800" dirty="0" smtClean="0">
                <a:cs typeface="Times New Roman" pitchFamily="18" charset="0"/>
              </a:rPr>
              <a:t>7.- </a:t>
            </a:r>
            <a:r>
              <a:rPr lang="es-ES" sz="1800" dirty="0" err="1" smtClean="0">
                <a:cs typeface="Times New Roman" pitchFamily="18" charset="0"/>
              </a:rPr>
              <a:t>Casals</a:t>
            </a:r>
            <a:r>
              <a:rPr lang="es-ES" sz="1800" dirty="0" smtClean="0">
                <a:cs typeface="Times New Roman" pitchFamily="18" charset="0"/>
              </a:rPr>
              <a:t> Grané, Ester.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s-ES" sz="1800" dirty="0" smtClean="0">
                <a:cs typeface="Times New Roman" pitchFamily="18" charset="0"/>
              </a:rPr>
              <a:t>8.- Zabala, Antoni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s-ES" sz="1800" dirty="0" smtClean="0">
                <a:cs typeface="Times New Roman" pitchFamily="18" charset="0"/>
              </a:rPr>
              <a:t>9.- Domínguez Chillón,  Gloria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s-ES" sz="1800" dirty="0" smtClean="0">
                <a:cs typeface="Times New Roman" pitchFamily="18" charset="0"/>
              </a:rPr>
              <a:t>10.- </a:t>
            </a:r>
            <a:r>
              <a:rPr lang="es-ES" sz="1800" dirty="0" err="1" smtClean="0">
                <a:cs typeface="Times New Roman" pitchFamily="18" charset="0"/>
              </a:rPr>
              <a:t>Laguía</a:t>
            </a:r>
            <a:r>
              <a:rPr lang="es-ES" sz="1800" dirty="0" smtClean="0">
                <a:cs typeface="Times New Roman" pitchFamily="18" charset="0"/>
              </a:rPr>
              <a:t>, Ma. José y Cinta Vidal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s-ES" sz="1800" dirty="0" smtClean="0">
                <a:cs typeface="Times New Roman" pitchFamily="18" charset="0"/>
              </a:rPr>
              <a:t>11.- </a:t>
            </a:r>
            <a:r>
              <a:rPr lang="es-ES" sz="1800" dirty="0" err="1" smtClean="0">
                <a:cs typeface="Times New Roman" pitchFamily="18" charset="0"/>
              </a:rPr>
              <a:t>Benchimol</a:t>
            </a:r>
            <a:r>
              <a:rPr lang="es-ES" sz="1800" dirty="0" smtClean="0">
                <a:cs typeface="Times New Roman" pitchFamily="18" charset="0"/>
              </a:rPr>
              <a:t>, Karina y Cecilia Román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s-ES" sz="1800" dirty="0" smtClean="0">
                <a:cs typeface="Times New Roman" pitchFamily="18" charset="0"/>
              </a:rPr>
              <a:t>12.- Rué</a:t>
            </a:r>
            <a:r>
              <a:rPr lang="es-ES" sz="1800" smtClean="0">
                <a:cs typeface="Times New Roman" pitchFamily="18" charset="0"/>
              </a:rPr>
              <a:t>, Joan.</a:t>
            </a:r>
            <a:endParaRPr lang="es-ES" sz="1800" dirty="0" smtClean="0">
              <a:cs typeface="Times New Roman" pitchFamily="18" charset="0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es-MX" sz="1600" dirty="0" smtClean="0">
                <a:latin typeface="Comic Sans MS" pitchFamily="66" charset="0"/>
                <a:cs typeface="Arial" charset="0"/>
              </a:rPr>
              <a:t> </a:t>
            </a:r>
            <a:endParaRPr lang="es-ES" sz="1600" dirty="0" smtClean="0">
              <a:latin typeface="Comic Sans MS" pitchFamily="66" charset="0"/>
              <a:cs typeface="Times New Roman" pitchFamily="18" charset="0"/>
            </a:endParaRPr>
          </a:p>
          <a:p>
            <a:pPr eaLnBrk="1" hangingPunct="1">
              <a:lnSpc>
                <a:spcPct val="80000"/>
              </a:lnSpc>
              <a:defRPr/>
            </a:pPr>
            <a:endParaRPr lang="es-ES" sz="1400" dirty="0" smtClean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s-MX" sz="2800" smtClean="0">
                <a:latin typeface="Comic Sans MS" pitchFamily="66" charset="0"/>
                <a:cs typeface="Arial" charset="0"/>
              </a:rPr>
              <a:t>LISTADO DE HABILIDADES DE LA ASIGNATURA</a:t>
            </a:r>
            <a:r>
              <a:rPr lang="es-ES" sz="2800" smtClean="0">
                <a:latin typeface="Comic Sans MS" pitchFamily="66" charset="0"/>
                <a:cs typeface="Times New Roman" pitchFamily="18" charset="0"/>
              </a:rPr>
              <a:t/>
            </a:r>
            <a:br>
              <a:rPr lang="es-ES" sz="2800" smtClean="0">
                <a:latin typeface="Comic Sans MS" pitchFamily="66" charset="0"/>
                <a:cs typeface="Times New Roman" pitchFamily="18" charset="0"/>
              </a:rPr>
            </a:br>
            <a:endParaRPr lang="es-ES" sz="2800" smtClean="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674813"/>
            <a:ext cx="7769225" cy="4386262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es-MX" sz="2800" smtClean="0">
                <a:latin typeface="Comic Sans MS" pitchFamily="66" charset="0"/>
                <a:cs typeface="Arial" charset="0"/>
              </a:rPr>
              <a:t>Conocer a los niños</a:t>
            </a:r>
            <a:endParaRPr lang="es-ES" sz="2800" smtClean="0">
              <a:latin typeface="Comic Sans MS" pitchFamily="66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es-MX" sz="2800" smtClean="0">
                <a:latin typeface="Comic Sans MS" pitchFamily="66" charset="0"/>
                <a:cs typeface="Arial" charset="0"/>
              </a:rPr>
              <a:t>Preparar actividades (diseñar)</a:t>
            </a:r>
            <a:endParaRPr lang="es-ES" sz="2800" smtClean="0">
              <a:latin typeface="Comic Sans MS" pitchFamily="66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es-MX" sz="2800" smtClean="0">
                <a:latin typeface="Comic Sans MS" pitchFamily="66" charset="0"/>
                <a:cs typeface="Arial" charset="0"/>
              </a:rPr>
              <a:t>Atender intereses y necesidades del grupo</a:t>
            </a:r>
            <a:endParaRPr lang="es-ES" sz="2800" smtClean="0">
              <a:latin typeface="Comic Sans MS" pitchFamily="66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es-MX" sz="2800" smtClean="0">
                <a:latin typeface="Comic Sans MS" pitchFamily="66" charset="0"/>
                <a:cs typeface="Arial" charset="0"/>
              </a:rPr>
              <a:t>Buen uso de materiales</a:t>
            </a:r>
            <a:endParaRPr lang="es-ES" sz="2800" smtClean="0">
              <a:latin typeface="Comic Sans MS" pitchFamily="66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es-MX" sz="2800" smtClean="0">
                <a:latin typeface="Comic Sans MS" pitchFamily="66" charset="0"/>
                <a:cs typeface="Arial" charset="0"/>
              </a:rPr>
              <a:t>Conocer los propósitos</a:t>
            </a:r>
            <a:endParaRPr lang="es-ES" sz="2800" smtClean="0">
              <a:latin typeface="Comic Sans MS" pitchFamily="66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es-MX" sz="2800" smtClean="0">
                <a:latin typeface="Comic Sans MS" pitchFamily="66" charset="0"/>
                <a:cs typeface="Arial" charset="0"/>
              </a:rPr>
              <a:t>Organización (tiempo, actividades, espacio)</a:t>
            </a:r>
            <a:endParaRPr lang="es-ES" sz="2800" smtClean="0">
              <a:latin typeface="Comic Sans MS" pitchFamily="66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es-MX" sz="2800" smtClean="0">
                <a:latin typeface="Comic Sans MS" pitchFamily="66" charset="0"/>
                <a:cs typeface="Arial" charset="0"/>
              </a:rPr>
              <a:t>Habilidades comunicativas</a:t>
            </a:r>
            <a:endParaRPr lang="es-ES" sz="2800" smtClean="0">
              <a:latin typeface="Comic Sans MS" pitchFamily="66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es-MX" sz="2800" smtClean="0">
                <a:latin typeface="Comic Sans MS" pitchFamily="66" charset="0"/>
                <a:cs typeface="Arial" charset="0"/>
              </a:rPr>
              <a:t>Atención a la diversidad</a:t>
            </a:r>
            <a:endParaRPr lang="es-ES" sz="2800" smtClean="0">
              <a:latin typeface="Comic Sans MS" pitchFamily="66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es-MX" sz="2800" smtClean="0">
                <a:latin typeface="Comic Sans MS" pitchFamily="66" charset="0"/>
                <a:cs typeface="Arial" charset="0"/>
              </a:rPr>
              <a:t>Aplicar conocimientos de la práctica</a:t>
            </a:r>
            <a:r>
              <a:rPr lang="es-MX" sz="2800" smtClean="0">
                <a:cs typeface="Arial" charset="0"/>
              </a:rPr>
              <a:t>.</a:t>
            </a:r>
            <a:endParaRPr lang="es-ES" sz="280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s-MX" sz="2800" smtClean="0">
                <a:cs typeface="Arial" charset="0"/>
              </a:rPr>
              <a:t> </a:t>
            </a:r>
            <a:endParaRPr lang="es-ES" sz="2800" smtClean="0"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defRPr/>
            </a:pPr>
            <a:endParaRPr lang="es-ES" sz="2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s-ES" sz="3200" smtClean="0">
                <a:latin typeface="Comic Sans MS" pitchFamily="66" charset="0"/>
              </a:rPr>
              <a:t>PROCEDIMIENTOS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5613" y="1598613"/>
            <a:ext cx="4033837" cy="4497387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es-MX" sz="2000" b="1" i="1" dirty="0" smtClean="0">
                <a:latin typeface="Comic Sans MS" pitchFamily="66" charset="0"/>
                <a:cs typeface="Arial" charset="0"/>
              </a:rPr>
              <a:t>Confrontar</a:t>
            </a:r>
            <a:endParaRPr lang="es-ES" sz="2000" b="1" i="1" dirty="0" smtClean="0">
              <a:latin typeface="Comic Sans MS" pitchFamily="66" charset="0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es-MX" sz="2000" b="1" i="1" dirty="0" smtClean="0">
                <a:latin typeface="Comic Sans MS" pitchFamily="66" charset="0"/>
                <a:cs typeface="Arial" charset="0"/>
              </a:rPr>
              <a:t>Describir</a:t>
            </a:r>
            <a:endParaRPr lang="es-ES" sz="2000" b="1" i="1" dirty="0" smtClean="0">
              <a:latin typeface="Comic Sans MS" pitchFamily="66" charset="0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es-MX" sz="2000" b="1" i="1" dirty="0" smtClean="0">
                <a:latin typeface="Comic Sans MS" pitchFamily="66" charset="0"/>
                <a:cs typeface="Arial" charset="0"/>
              </a:rPr>
              <a:t>Relacionar</a:t>
            </a:r>
            <a:endParaRPr lang="es-ES" sz="2000" b="1" i="1" dirty="0" smtClean="0">
              <a:latin typeface="Comic Sans MS" pitchFamily="66" charset="0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es-MX" sz="2000" b="1" i="1" dirty="0" smtClean="0">
                <a:latin typeface="Comic Sans MS" pitchFamily="66" charset="0"/>
                <a:cs typeface="Arial" charset="0"/>
              </a:rPr>
              <a:t>Aplicar</a:t>
            </a:r>
            <a:endParaRPr lang="es-ES" sz="2000" b="1" i="1" dirty="0" smtClean="0">
              <a:latin typeface="Comic Sans MS" pitchFamily="66" charset="0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es-MX" sz="2000" b="1" i="1" dirty="0" smtClean="0">
                <a:latin typeface="Comic Sans MS" pitchFamily="66" charset="0"/>
                <a:cs typeface="Arial" charset="0"/>
              </a:rPr>
              <a:t>Valorar</a:t>
            </a:r>
            <a:endParaRPr lang="es-ES" sz="2000" dirty="0" smtClean="0">
              <a:latin typeface="Comic Sans MS" pitchFamily="66" charset="0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es-MX" sz="2000" dirty="0" smtClean="0">
                <a:latin typeface="Comic Sans MS" pitchFamily="66" charset="0"/>
              </a:rPr>
              <a:t>Diseñar</a:t>
            </a:r>
            <a:endParaRPr lang="es-ES" sz="2000" dirty="0" smtClean="0">
              <a:latin typeface="Comic Sans MS" pitchFamily="66" charset="0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es-MX" sz="2000" dirty="0" smtClean="0">
                <a:latin typeface="Comic Sans MS" pitchFamily="66" charset="0"/>
              </a:rPr>
              <a:t>Sistematizar</a:t>
            </a:r>
            <a:endParaRPr lang="es-ES" sz="2000" b="1" i="1" dirty="0" smtClean="0">
              <a:latin typeface="Comic Sans MS" pitchFamily="66" charset="0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es-MX" sz="2000" b="1" i="1" dirty="0" smtClean="0">
                <a:latin typeface="Comic Sans MS" pitchFamily="66" charset="0"/>
                <a:cs typeface="Arial" charset="0"/>
              </a:rPr>
              <a:t>Explorar</a:t>
            </a:r>
            <a:endParaRPr lang="es-ES" sz="2000" b="1" i="1" dirty="0" smtClean="0">
              <a:latin typeface="Comic Sans MS" pitchFamily="66" charset="0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es-MX" sz="2000" b="1" i="1" dirty="0" smtClean="0">
                <a:latin typeface="Comic Sans MS" pitchFamily="66" charset="0"/>
                <a:cs typeface="Arial" charset="0"/>
              </a:rPr>
              <a:t>Identificar</a:t>
            </a:r>
            <a:endParaRPr lang="es-ES" sz="2000" b="1" i="1" dirty="0" smtClean="0">
              <a:latin typeface="Comic Sans MS" pitchFamily="66" charset="0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es-MX" sz="2000" b="1" i="1" dirty="0" smtClean="0">
                <a:latin typeface="Comic Sans MS" pitchFamily="66" charset="0"/>
                <a:cs typeface="Arial" charset="0"/>
              </a:rPr>
              <a:t>Atención</a:t>
            </a:r>
            <a:endParaRPr lang="es-ES" sz="2000" b="1" i="1" dirty="0" smtClean="0">
              <a:latin typeface="Comic Sans MS" pitchFamily="66" charset="0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es-MX" sz="2000" b="1" i="1" dirty="0" smtClean="0">
                <a:latin typeface="Comic Sans MS" pitchFamily="66" charset="0"/>
                <a:cs typeface="Arial" charset="0"/>
              </a:rPr>
              <a:t>Comprender</a:t>
            </a:r>
            <a:endParaRPr lang="es-ES" sz="2000" b="1" i="1" dirty="0" smtClean="0">
              <a:latin typeface="Comic Sans MS" pitchFamily="66" charset="0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es-MX" sz="2000" b="1" i="1" dirty="0" smtClean="0">
                <a:latin typeface="Comic Sans MS" pitchFamily="66" charset="0"/>
                <a:cs typeface="Arial" charset="0"/>
              </a:rPr>
              <a:t>Elegir</a:t>
            </a:r>
            <a:endParaRPr lang="es-ES" sz="2000" b="1" i="1" dirty="0" smtClean="0">
              <a:latin typeface="Comic Sans MS" pitchFamily="66" charset="0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es-MX" sz="2000" b="1" i="1" dirty="0" smtClean="0">
                <a:latin typeface="Comic Sans MS" pitchFamily="66" charset="0"/>
                <a:cs typeface="Arial" charset="0"/>
              </a:rPr>
              <a:t>Expresión oral y escrita</a:t>
            </a:r>
            <a:endParaRPr lang="es-ES" sz="2000" b="1" i="1" dirty="0" smtClean="0">
              <a:latin typeface="Comic Sans MS" pitchFamily="66" charset="0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es-MX" sz="2000" b="1" i="1" dirty="0" smtClean="0">
                <a:latin typeface="Comic Sans MS" pitchFamily="66" charset="0"/>
                <a:cs typeface="Arial" charset="0"/>
              </a:rPr>
              <a:t>Resolución de problemas</a:t>
            </a:r>
            <a:endParaRPr lang="es-ES" sz="2000" b="1" i="1" dirty="0" smtClean="0">
              <a:latin typeface="Comic Sans MS" pitchFamily="66" charset="0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es-MX" sz="2000" b="1" i="1" dirty="0" smtClean="0">
                <a:latin typeface="Comic Sans MS" pitchFamily="66" charset="0"/>
                <a:cs typeface="Arial" charset="0"/>
              </a:rPr>
              <a:t>Recopilación de información.</a:t>
            </a:r>
            <a:endParaRPr lang="es-ES" sz="2000" b="1" i="1" dirty="0" smtClean="0">
              <a:latin typeface="Comic Sans MS" pitchFamily="66" charset="0"/>
            </a:endParaRPr>
          </a:p>
          <a:p>
            <a:pPr eaLnBrk="1" hangingPunct="1">
              <a:lnSpc>
                <a:spcPct val="80000"/>
              </a:lnSpc>
              <a:defRPr/>
            </a:pPr>
            <a:endParaRPr lang="es-ES" sz="1600" b="1" i="1" dirty="0" smtClean="0">
              <a:latin typeface="Comic Sans MS" pitchFamily="66" charset="0"/>
            </a:endParaRPr>
          </a:p>
        </p:txBody>
      </p:sp>
      <p:sp>
        <p:nvSpPr>
          <p:cNvPr id="13322" name="Rectangle 10"/>
          <p:cNvSpPr>
            <a:spLocks noGrp="1" noChangeArrowheads="1"/>
          </p:cNvSpPr>
          <p:nvPr>
            <p:ph type="body" sz="half" idx="2"/>
          </p:nvPr>
        </p:nvSpPr>
        <p:spPr>
          <a:xfrm>
            <a:off x="4648200" y="1598613"/>
            <a:ext cx="4033838" cy="4497387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es-MX" sz="2000" b="1" i="1" dirty="0" smtClean="0">
                <a:latin typeface="Comic Sans MS" pitchFamily="66" charset="0"/>
                <a:cs typeface="Arial" charset="0"/>
              </a:rPr>
              <a:t>Escribir</a:t>
            </a:r>
            <a:endParaRPr lang="es-ES" sz="2000" b="1" i="1" dirty="0" smtClean="0">
              <a:latin typeface="Comic Sans MS" pitchFamily="66" charset="0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es-MX" sz="2000" b="1" i="1" dirty="0" smtClean="0">
                <a:latin typeface="Comic Sans MS" pitchFamily="66" charset="0"/>
                <a:cs typeface="Arial" charset="0"/>
              </a:rPr>
              <a:t>Evaluar</a:t>
            </a:r>
            <a:endParaRPr lang="es-ES" sz="2000" b="1" i="1" dirty="0" smtClean="0">
              <a:latin typeface="Comic Sans MS" pitchFamily="66" charset="0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es-MX" sz="2000" b="1" i="1" dirty="0" smtClean="0">
                <a:latin typeface="Comic Sans MS" pitchFamily="66" charset="0"/>
                <a:cs typeface="Arial" charset="0"/>
              </a:rPr>
              <a:t>Argumentar</a:t>
            </a:r>
            <a:endParaRPr lang="es-ES" sz="2000" b="1" i="1" dirty="0" smtClean="0">
              <a:latin typeface="Comic Sans MS" pitchFamily="66" charset="0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es-MX" sz="2000" b="1" i="1" dirty="0" smtClean="0">
                <a:latin typeface="Comic Sans MS" pitchFamily="66" charset="0"/>
                <a:cs typeface="Arial" charset="0"/>
              </a:rPr>
              <a:t>Registrar</a:t>
            </a:r>
            <a:endParaRPr lang="es-ES" sz="2000" b="1" i="1" dirty="0" smtClean="0">
              <a:latin typeface="Comic Sans MS" pitchFamily="66" charset="0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es-MX" sz="2000" b="1" i="1" dirty="0" smtClean="0">
                <a:latin typeface="Comic Sans MS" pitchFamily="66" charset="0"/>
                <a:cs typeface="Arial" charset="0"/>
              </a:rPr>
              <a:t>Experimentar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s-MX" sz="2000" b="1" i="1" dirty="0" smtClean="0">
                <a:latin typeface="Comic Sans MS" pitchFamily="66" charset="0"/>
                <a:cs typeface="Arial" charset="0"/>
              </a:rPr>
              <a:t> </a:t>
            </a:r>
            <a:r>
              <a:rPr lang="es-MX" sz="2000" dirty="0" smtClean="0">
                <a:latin typeface="Comic Sans MS" pitchFamily="66" charset="0"/>
              </a:rPr>
              <a:t>Analizar</a:t>
            </a:r>
            <a:endParaRPr lang="es-ES" sz="2000" dirty="0" smtClean="0">
              <a:latin typeface="Comic Sans MS" pitchFamily="66" charset="0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es-MX" sz="2000" dirty="0" smtClean="0">
                <a:latin typeface="Comic Sans MS" pitchFamily="66" charset="0"/>
              </a:rPr>
              <a:t>Investigar</a:t>
            </a:r>
            <a:endParaRPr lang="es-ES" sz="2000" dirty="0" smtClean="0">
              <a:latin typeface="Comic Sans MS" pitchFamily="66" charset="0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es-MX" sz="2000" dirty="0" smtClean="0">
                <a:latin typeface="Comic Sans MS" pitchFamily="66" charset="0"/>
              </a:rPr>
              <a:t>Reflexionar</a:t>
            </a:r>
            <a:endParaRPr lang="es-ES" sz="2000" dirty="0" smtClean="0">
              <a:latin typeface="Comic Sans MS" pitchFamily="66" charset="0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es-MX" sz="2000" dirty="0" smtClean="0">
                <a:latin typeface="Comic Sans MS" pitchFamily="66" charset="0"/>
              </a:rPr>
              <a:t>Planificar</a:t>
            </a:r>
            <a:endParaRPr lang="es-ES" sz="2000" dirty="0" smtClean="0">
              <a:latin typeface="Comic Sans MS" pitchFamily="66" charset="0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es-MX" sz="2000" dirty="0" smtClean="0">
                <a:latin typeface="Comic Sans MS" pitchFamily="66" charset="0"/>
              </a:rPr>
              <a:t>Dialogar</a:t>
            </a:r>
            <a:endParaRPr lang="es-ES" sz="2000" dirty="0" smtClean="0">
              <a:latin typeface="Comic Sans MS" pitchFamily="66" charset="0"/>
            </a:endParaRPr>
          </a:p>
          <a:p>
            <a:pPr eaLnBrk="1" hangingPunct="1">
              <a:lnSpc>
                <a:spcPct val="80000"/>
              </a:lnSpc>
              <a:defRPr/>
            </a:pPr>
            <a:r>
              <a:rPr lang="es-MX" sz="2000" dirty="0" smtClean="0">
                <a:latin typeface="Comic Sans MS" pitchFamily="66" charset="0"/>
              </a:rPr>
              <a:t>Seleccionar</a:t>
            </a:r>
            <a:endParaRPr lang="es-ES" sz="2000" dirty="0" smtClean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447800"/>
          </a:xfrm>
        </p:spPr>
        <p:txBody>
          <a:bodyPr/>
          <a:lstStyle/>
          <a:p>
            <a:pPr eaLnBrk="1" hangingPunct="1">
              <a:defRPr/>
            </a:pPr>
            <a:r>
              <a:rPr lang="es-ES" sz="3200" dirty="0" smtClean="0">
                <a:latin typeface="Comic Sans MS" pitchFamily="66" charset="0"/>
              </a:rPr>
              <a:t>CRITERIOS DE  CALIFICACIÓN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773988" cy="5221288"/>
          </a:xfrm>
        </p:spPr>
        <p:txBody>
          <a:bodyPr/>
          <a:lstStyle/>
          <a:p>
            <a:pPr eaLnBrk="1" hangingPunct="1">
              <a:defRPr/>
            </a:pPr>
            <a:r>
              <a:rPr lang="es-MX" sz="1800" dirty="0" smtClean="0">
                <a:latin typeface="Comic Sans MS" pitchFamily="66" charset="0"/>
              </a:rPr>
              <a:t>EXAMEN       40</a:t>
            </a:r>
            <a:r>
              <a:rPr lang="es-MX" sz="1800" dirty="0">
                <a:latin typeface="Comic Sans MS" pitchFamily="66" charset="0"/>
              </a:rPr>
              <a:t>%</a:t>
            </a:r>
          </a:p>
          <a:p>
            <a:pPr eaLnBrk="1" hangingPunct="1">
              <a:defRPr/>
            </a:pPr>
            <a:r>
              <a:rPr lang="es-MX" sz="1800" dirty="0">
                <a:latin typeface="Comic Sans MS" pitchFamily="66" charset="0"/>
              </a:rPr>
              <a:t>TRABAJOS ESCRITOS  </a:t>
            </a:r>
            <a:r>
              <a:rPr lang="es-MX" sz="1800" dirty="0" smtClean="0">
                <a:latin typeface="Comic Sans MS" pitchFamily="66" charset="0"/>
              </a:rPr>
              <a:t>50</a:t>
            </a:r>
            <a:r>
              <a:rPr lang="es-MX" sz="1800" dirty="0">
                <a:latin typeface="Comic Sans MS" pitchFamily="66" charset="0"/>
              </a:rPr>
              <a:t>%</a:t>
            </a:r>
          </a:p>
          <a:p>
            <a:pPr eaLnBrk="1" hangingPunct="1">
              <a:defRPr/>
            </a:pPr>
            <a:r>
              <a:rPr lang="es-MX" sz="1800" dirty="0">
                <a:latin typeface="Comic Sans MS" pitchFamily="66" charset="0"/>
              </a:rPr>
              <a:t>PARTICIPACIÓN          10</a:t>
            </a:r>
            <a:r>
              <a:rPr lang="es-MX" sz="1800" dirty="0" smtClean="0">
                <a:latin typeface="Comic Sans MS" pitchFamily="66" charset="0"/>
              </a:rPr>
              <a:t>%</a:t>
            </a:r>
          </a:p>
          <a:p>
            <a:pPr eaLnBrk="1" hangingPunct="1">
              <a:defRPr/>
            </a:pPr>
            <a:r>
              <a:rPr lang="es-ES" sz="1800" dirty="0" smtClean="0">
                <a:latin typeface="Comic Sans MS" pitchFamily="66" charset="0"/>
              </a:rPr>
              <a:t>Tener buena actitud durante las clases, si no puede determinarse reprobatorio por el docente. </a:t>
            </a:r>
            <a:endParaRPr lang="es-MX" sz="1800" dirty="0" smtClean="0">
              <a:latin typeface="Comic Sans MS" pitchFamily="66" charset="0"/>
            </a:endParaRPr>
          </a:p>
          <a:p>
            <a:r>
              <a:rPr lang="es-ES" sz="1800" dirty="0" smtClean="0"/>
              <a:t>Nota: en los períodos en los cuales </a:t>
            </a:r>
            <a:r>
              <a:rPr lang="es-ES" sz="1800" dirty="0" smtClean="0"/>
              <a:t>exista </a:t>
            </a:r>
            <a:r>
              <a:rPr lang="es-ES" sz="1800" dirty="0" smtClean="0"/>
              <a:t>jornada de práctica la evaluación será la siguiente: </a:t>
            </a:r>
            <a:endParaRPr lang="es-MX" sz="1800" dirty="0" smtClean="0"/>
          </a:p>
          <a:p>
            <a:pPr>
              <a:buNone/>
            </a:pPr>
            <a:endParaRPr lang="es-MX" sz="1800" dirty="0" smtClean="0"/>
          </a:p>
          <a:p>
            <a:pPr lvl="3"/>
            <a:r>
              <a:rPr lang="es-ES" sz="1800" dirty="0" smtClean="0"/>
              <a:t>Examen</a:t>
            </a:r>
            <a:r>
              <a:rPr lang="es-ES" sz="1800" dirty="0" smtClean="0"/>
              <a:t>  </a:t>
            </a:r>
            <a:r>
              <a:rPr lang="es-ES" sz="1800" dirty="0" smtClean="0"/>
              <a:t>40%            </a:t>
            </a:r>
            <a:endParaRPr lang="es-MX" sz="1800" dirty="0" smtClean="0"/>
          </a:p>
          <a:p>
            <a:pPr lvl="3"/>
            <a:r>
              <a:rPr lang="es-ES" sz="1800" dirty="0" smtClean="0"/>
              <a:t>Trabajos </a:t>
            </a:r>
            <a:r>
              <a:rPr lang="es-ES" sz="1800" dirty="0" smtClean="0"/>
              <a:t>escritos 30%</a:t>
            </a:r>
            <a:r>
              <a:rPr lang="es-ES" sz="1800" dirty="0" smtClean="0"/>
              <a:t>	  </a:t>
            </a:r>
            <a:endParaRPr lang="es-MX" sz="1800" dirty="0" smtClean="0"/>
          </a:p>
          <a:p>
            <a:pPr lvl="3"/>
            <a:r>
              <a:rPr lang="es-ES" sz="1800" dirty="0" smtClean="0"/>
              <a:t>Participación </a:t>
            </a:r>
            <a:r>
              <a:rPr lang="es-ES" sz="1800" dirty="0" smtClean="0"/>
              <a:t>10%</a:t>
            </a:r>
          </a:p>
          <a:p>
            <a:pPr lvl="3"/>
            <a:r>
              <a:rPr lang="es-ES" sz="1800" dirty="0" smtClean="0"/>
              <a:t>Observación y práctica 20%</a:t>
            </a:r>
            <a:endParaRPr lang="es-MX" sz="1800" dirty="0">
              <a:latin typeface="Comic Sans MS" pitchFamily="66" charset="0"/>
            </a:endParaRPr>
          </a:p>
          <a:p>
            <a:pPr eaLnBrk="1" hangingPunct="1">
              <a:defRPr/>
            </a:pPr>
            <a:r>
              <a:rPr lang="es-MX" sz="1800" dirty="0" smtClean="0">
                <a:latin typeface="Comic Sans MS" pitchFamily="66" charset="0"/>
              </a:rPr>
              <a:t>PARA </a:t>
            </a:r>
            <a:r>
              <a:rPr lang="es-MX" sz="1800" dirty="0">
                <a:latin typeface="Comic Sans MS" pitchFamily="66" charset="0"/>
              </a:rPr>
              <a:t>ACREDITAR LA ASIGNATURA SE REQUIERE DEL 85% DE ASISTENCIA , UNA BUENA ACTITUD Y DISPONIBILIDAD EN CLASE Y EN LA </a:t>
            </a:r>
            <a:r>
              <a:rPr lang="es-MX" sz="1800" dirty="0" smtClean="0">
                <a:latin typeface="Comic Sans MS" pitchFamily="66" charset="0"/>
              </a:rPr>
              <a:t>PRÁCTICA; además si no tienen aprobada la materia de Observación y Práctica, automáticamente reprueban Taller de Diseño y viceversa. </a:t>
            </a:r>
            <a:endParaRPr lang="es-MX" sz="1800" dirty="0">
              <a:latin typeface="Comic Sans MS" pitchFamily="66" charset="0"/>
            </a:endParaRPr>
          </a:p>
          <a:p>
            <a:pPr eaLnBrk="1" hangingPunct="1">
              <a:defRPr/>
            </a:pPr>
            <a:endParaRPr lang="es-MX" sz="2000" dirty="0" smtClean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s-MX" dirty="0" smtClean="0">
                <a:latin typeface="Comic Sans MS" pitchFamily="66" charset="0"/>
              </a:rPr>
              <a:t>CRITEROS DE EVALUACIÓN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es-ES" sz="2400" dirty="0">
                <a:latin typeface="Comic Sans MS" pitchFamily="66" charset="0"/>
              </a:rPr>
              <a:t>1.- PARTICIPACIÓN EN CLASE                                                   a) Exposición individual                                                         b) Exposición por </a:t>
            </a:r>
            <a:r>
              <a:rPr lang="es-ES" sz="2400" dirty="0" smtClean="0">
                <a:latin typeface="Comic Sans MS" pitchFamily="66" charset="0"/>
              </a:rPr>
              <a:t>equipo                                                  2</a:t>
            </a:r>
            <a:r>
              <a:rPr lang="es-ES" sz="2400" dirty="0">
                <a:latin typeface="Comic Sans MS" pitchFamily="66" charset="0"/>
              </a:rPr>
              <a:t>.- TRABAJOS ESCRITOS:                                             Resúmenes de lecturas                                                             b) Análisis de lectura                                                                    c) Ensayos                                                                                   d) Fichas de actividades                                                                                                  e) Mapas conceptuales                                                      f ) Trípticos                                                                             g) Cuadros sinópticos                                                              h) Entrevistas y cuestionarios                                                   i ) Elaboración de diapositivas                                            J) Actitud Y Disposición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es-MX" sz="2400" dirty="0">
                <a:latin typeface="Comic Sans MS" pitchFamily="66" charset="0"/>
              </a:rPr>
              <a:t>3.- </a:t>
            </a:r>
            <a:r>
              <a:rPr lang="es-MX" sz="2400" dirty="0" smtClean="0">
                <a:latin typeface="Comic Sans MS" pitchFamily="66" charset="0"/>
              </a:rPr>
              <a:t>PRÁCTICA </a:t>
            </a:r>
            <a:r>
              <a:rPr lang="es-MX" sz="2400" dirty="0">
                <a:latin typeface="Comic Sans MS" pitchFamily="66" charset="0"/>
              </a:rPr>
              <a:t>DOCENTE</a:t>
            </a:r>
            <a:endParaRPr lang="es-ES" sz="2400" dirty="0">
              <a:latin typeface="Comic Sans MS" pitchFamily="66" charset="0"/>
            </a:endParaRPr>
          </a:p>
          <a:p>
            <a:pPr eaLnBrk="1" hangingPunct="1">
              <a:defRPr/>
            </a:pPr>
            <a:endParaRPr lang="es-MX" dirty="0" smtClean="0">
              <a:latin typeface="Comic Sans MS" pitchFamily="66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Períodos</a:t>
            </a:r>
            <a:r>
              <a:rPr lang="en-US" dirty="0" smtClean="0"/>
              <a:t> de </a:t>
            </a:r>
            <a:r>
              <a:rPr lang="en-US" dirty="0" err="1" smtClean="0"/>
              <a:t>Evaluación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Primera</a:t>
            </a:r>
            <a:r>
              <a:rPr lang="en-US" dirty="0" smtClean="0"/>
              <a:t> </a:t>
            </a:r>
            <a:r>
              <a:rPr lang="en-US" dirty="0" err="1" smtClean="0"/>
              <a:t>Evaluación</a:t>
            </a:r>
            <a:r>
              <a:rPr lang="en-US" dirty="0" smtClean="0"/>
              <a:t>:</a:t>
            </a:r>
          </a:p>
          <a:p>
            <a:pPr lvl="3"/>
            <a:r>
              <a:rPr lang="en-US" dirty="0" smtClean="0"/>
              <a:t>3,4 y 5 de </a:t>
            </a:r>
            <a:r>
              <a:rPr lang="en-US" dirty="0" err="1" smtClean="0"/>
              <a:t>Octubre</a:t>
            </a:r>
            <a:r>
              <a:rPr lang="en-US" dirty="0" smtClean="0"/>
              <a:t>  exámenes institucionales</a:t>
            </a:r>
          </a:p>
          <a:p>
            <a:pPr lvl="3"/>
            <a:r>
              <a:rPr lang="en-US" dirty="0" smtClean="0"/>
              <a:t>9 y 10 </a:t>
            </a:r>
            <a:r>
              <a:rPr lang="en-US" dirty="0" err="1" smtClean="0"/>
              <a:t>subir</a:t>
            </a:r>
            <a:r>
              <a:rPr lang="en-US" dirty="0" smtClean="0"/>
              <a:t> </a:t>
            </a:r>
            <a:r>
              <a:rPr lang="en-US" dirty="0" err="1" smtClean="0"/>
              <a:t>calificaciones</a:t>
            </a:r>
            <a:endParaRPr lang="en-US" dirty="0" smtClean="0"/>
          </a:p>
          <a:p>
            <a:r>
              <a:rPr lang="en-US" dirty="0" err="1" smtClean="0"/>
              <a:t>Segunda</a:t>
            </a:r>
            <a:r>
              <a:rPr lang="en-US" dirty="0" smtClean="0"/>
              <a:t> </a:t>
            </a:r>
            <a:r>
              <a:rPr lang="en-US" dirty="0" err="1" smtClean="0"/>
              <a:t>Evaluación</a:t>
            </a:r>
            <a:r>
              <a:rPr lang="en-US" dirty="0" smtClean="0"/>
              <a:t>:</a:t>
            </a:r>
          </a:p>
          <a:p>
            <a:pPr lvl="3"/>
            <a:r>
              <a:rPr lang="en-US" dirty="0" smtClean="0"/>
              <a:t>12, 13 y 14 de </a:t>
            </a:r>
            <a:r>
              <a:rPr lang="en-US" dirty="0" err="1" smtClean="0"/>
              <a:t>Noviembre</a:t>
            </a:r>
            <a:r>
              <a:rPr lang="en-US" dirty="0" smtClean="0"/>
              <a:t> exámenes institucionales</a:t>
            </a:r>
          </a:p>
          <a:p>
            <a:pPr lvl="3"/>
            <a:r>
              <a:rPr lang="en-US" dirty="0" smtClean="0"/>
              <a:t>23 y 26 </a:t>
            </a:r>
            <a:r>
              <a:rPr lang="en-US" dirty="0" err="1" smtClean="0"/>
              <a:t>subir</a:t>
            </a:r>
            <a:r>
              <a:rPr lang="en-US" dirty="0" smtClean="0"/>
              <a:t> </a:t>
            </a:r>
            <a:r>
              <a:rPr lang="en-US" dirty="0" err="1" smtClean="0"/>
              <a:t>calificaciones</a:t>
            </a:r>
            <a:endParaRPr lang="en-US" dirty="0" smtClean="0"/>
          </a:p>
          <a:p>
            <a:r>
              <a:rPr lang="en-US" dirty="0" err="1" smtClean="0"/>
              <a:t>Tercera</a:t>
            </a:r>
            <a:r>
              <a:rPr lang="en-US" dirty="0" smtClean="0"/>
              <a:t> </a:t>
            </a:r>
            <a:r>
              <a:rPr lang="en-US" dirty="0" err="1" smtClean="0"/>
              <a:t>Evaluación</a:t>
            </a:r>
            <a:r>
              <a:rPr lang="en-US" dirty="0" smtClean="0"/>
              <a:t>:</a:t>
            </a:r>
          </a:p>
          <a:p>
            <a:pPr lvl="3"/>
            <a:r>
              <a:rPr lang="en-US" dirty="0" smtClean="0"/>
              <a:t>14, 15 y 16 de </a:t>
            </a:r>
            <a:r>
              <a:rPr lang="en-US" dirty="0" err="1" smtClean="0"/>
              <a:t>Enero</a:t>
            </a:r>
            <a:r>
              <a:rPr lang="en-US" dirty="0" smtClean="0"/>
              <a:t> exámenes </a:t>
            </a:r>
            <a:r>
              <a:rPr lang="en-US" dirty="0" err="1" smtClean="0"/>
              <a:t>semestrales</a:t>
            </a:r>
            <a:endParaRPr lang="en-US" dirty="0" smtClean="0"/>
          </a:p>
          <a:p>
            <a:pPr lvl="3"/>
            <a:r>
              <a:rPr lang="en-US" dirty="0" smtClean="0"/>
              <a:t>21 y 22 </a:t>
            </a:r>
            <a:r>
              <a:rPr lang="en-US" dirty="0" err="1" smtClean="0"/>
              <a:t>subir</a:t>
            </a:r>
            <a:r>
              <a:rPr lang="en-US" dirty="0" smtClean="0"/>
              <a:t> </a:t>
            </a:r>
            <a:r>
              <a:rPr lang="en-US" dirty="0" err="1" smtClean="0"/>
              <a:t>calificaciones</a:t>
            </a:r>
            <a:endParaRPr lang="en-US" dirty="0" smtClean="0"/>
          </a:p>
          <a:p>
            <a:pPr lvl="3">
              <a:buNone/>
            </a:pPr>
            <a:endParaRPr lang="es-MX" dirty="0" smtClean="0"/>
          </a:p>
          <a:p>
            <a:endParaRPr lang="es-MX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sz="3200" dirty="0" smtClean="0"/>
              <a:t>Jornadas de Observación y Práctica</a:t>
            </a:r>
            <a:br>
              <a:rPr lang="es-MX" sz="3200" dirty="0" smtClean="0"/>
            </a:br>
            <a:r>
              <a:rPr lang="es-MX" sz="3200" dirty="0" smtClean="0"/>
              <a:t>y visita previa</a:t>
            </a:r>
            <a:endParaRPr lang="es-MX" sz="32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s-MX" sz="2400" b="1" dirty="0" smtClean="0"/>
              <a:t>9 de Octubre = Primera  visita previa</a:t>
            </a:r>
            <a:endParaRPr lang="es-MX" sz="2400" dirty="0" smtClean="0"/>
          </a:p>
          <a:p>
            <a:pPr lvl="1" algn="just"/>
            <a:r>
              <a:rPr lang="es-MX" sz="2400" b="1" dirty="0" smtClean="0"/>
              <a:t>22 al 26 de Octubre primera jornada de observación y práctica (2 días de observación y ayudantía, el resto de práctica)  (Proyecto de Trabajo)</a:t>
            </a:r>
          </a:p>
          <a:p>
            <a:pPr lvl="1" algn="just">
              <a:buNone/>
            </a:pPr>
            <a:endParaRPr lang="es-MX" sz="2400" dirty="0" smtClean="0"/>
          </a:p>
          <a:p>
            <a:pPr algn="just"/>
            <a:r>
              <a:rPr lang="es-MX" sz="2400" b="1" dirty="0" smtClean="0"/>
              <a:t>8 de Noviembre = Segunda visita previa </a:t>
            </a:r>
            <a:endParaRPr lang="es-MX" sz="2400" dirty="0" smtClean="0"/>
          </a:p>
          <a:p>
            <a:pPr lvl="1" algn="just"/>
            <a:r>
              <a:rPr lang="es-MX" sz="2400" b="1" dirty="0" smtClean="0"/>
              <a:t>26 Noviembre al 7 de Diciembre segunda jornada de observación y práctica (2 días de observación y ayudantía y el resto de práctica con las modalidades de Talleres y Proyecto de Trabajo)</a:t>
            </a:r>
            <a:endParaRPr lang="es-MX" sz="2400" dirty="0" smtClean="0"/>
          </a:p>
          <a:p>
            <a:endParaRPr lang="es-MX" sz="2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958138" cy="5105400"/>
          </a:xfrm>
        </p:spPr>
        <p:txBody>
          <a:bodyPr/>
          <a:lstStyle/>
          <a:p>
            <a:pPr eaLnBrk="1" hangingPunct="1">
              <a:defRPr/>
            </a:pPr>
            <a:r>
              <a:rPr lang="es-MX" sz="2400" dirty="0" smtClean="0">
                <a:latin typeface="Comic Sans MS" pitchFamily="66" charset="0"/>
                <a:cs typeface="Times New Roman" pitchFamily="18" charset="0"/>
              </a:rPr>
              <a:t>E N C U A D R E</a:t>
            </a:r>
            <a:r>
              <a:rPr lang="es-ES" sz="2400" dirty="0" smtClean="0">
                <a:latin typeface="Comic Sans MS" pitchFamily="66" charset="0"/>
                <a:cs typeface="Times New Roman" pitchFamily="18" charset="0"/>
              </a:rPr>
              <a:t/>
            </a:r>
            <a:br>
              <a:rPr lang="es-ES" sz="2400" dirty="0" smtClean="0">
                <a:latin typeface="Comic Sans MS" pitchFamily="66" charset="0"/>
                <a:cs typeface="Times New Roman" pitchFamily="18" charset="0"/>
              </a:rPr>
            </a:br>
            <a:r>
              <a:rPr lang="es-MX" sz="2400" dirty="0" smtClean="0">
                <a:latin typeface="Comic Sans MS" pitchFamily="66" charset="0"/>
                <a:cs typeface="Times New Roman" pitchFamily="18" charset="0"/>
              </a:rPr>
              <a:t> </a:t>
            </a:r>
            <a:r>
              <a:rPr lang="es-ES" sz="2400" dirty="0" smtClean="0">
                <a:latin typeface="Comic Sans MS" pitchFamily="66" charset="0"/>
                <a:cs typeface="Times New Roman" pitchFamily="18" charset="0"/>
              </a:rPr>
              <a:t/>
            </a:r>
            <a:br>
              <a:rPr lang="es-ES" sz="2400" dirty="0" smtClean="0">
                <a:latin typeface="Comic Sans MS" pitchFamily="66" charset="0"/>
                <a:cs typeface="Times New Roman" pitchFamily="18" charset="0"/>
              </a:rPr>
            </a:br>
            <a:r>
              <a:rPr lang="es-MX" sz="2400" dirty="0" smtClean="0">
                <a:latin typeface="Comic Sans MS" pitchFamily="66" charset="0"/>
                <a:cs typeface="Times New Roman" pitchFamily="18" charset="0"/>
              </a:rPr>
              <a:t>ASIGNATURA: TALLER DE DISEÑO DE ACTIVIDADES DIDACTICAS I </a:t>
            </a:r>
            <a:r>
              <a:rPr lang="es-ES" sz="2400" dirty="0" smtClean="0">
                <a:latin typeface="Comic Sans MS" pitchFamily="66" charset="0"/>
                <a:cs typeface="Times New Roman" pitchFamily="18" charset="0"/>
              </a:rPr>
              <a:t/>
            </a:r>
            <a:br>
              <a:rPr lang="es-ES" sz="2400" dirty="0" smtClean="0">
                <a:latin typeface="Comic Sans MS" pitchFamily="66" charset="0"/>
                <a:cs typeface="Times New Roman" pitchFamily="18" charset="0"/>
              </a:rPr>
            </a:br>
            <a:r>
              <a:rPr lang="es-MX" sz="2400" dirty="0" smtClean="0">
                <a:latin typeface="Comic Sans MS" pitchFamily="66" charset="0"/>
                <a:cs typeface="Times New Roman" pitchFamily="18" charset="0"/>
              </a:rPr>
              <a:t>                               </a:t>
            </a:r>
            <a:br>
              <a:rPr lang="es-MX" sz="2400" dirty="0" smtClean="0">
                <a:latin typeface="Comic Sans MS" pitchFamily="66" charset="0"/>
                <a:cs typeface="Times New Roman" pitchFamily="18" charset="0"/>
              </a:rPr>
            </a:br>
            <a:r>
              <a:rPr lang="es-MX" sz="2400" dirty="0" smtClean="0">
                <a:latin typeface="Comic Sans MS" pitchFamily="66" charset="0"/>
                <a:cs typeface="Times New Roman" pitchFamily="18" charset="0"/>
              </a:rPr>
              <a:t>HORAS CLASE A LA SEMANA:</a:t>
            </a:r>
            <a:r>
              <a:rPr lang="es-ES" sz="2400" dirty="0" smtClean="0">
                <a:latin typeface="Comic Sans MS" pitchFamily="66" charset="0"/>
                <a:cs typeface="Times New Roman" pitchFamily="18" charset="0"/>
              </a:rPr>
              <a:t/>
            </a:r>
            <a:br>
              <a:rPr lang="es-ES" sz="2400" dirty="0" smtClean="0">
                <a:latin typeface="Comic Sans MS" pitchFamily="66" charset="0"/>
                <a:cs typeface="Times New Roman" pitchFamily="18" charset="0"/>
              </a:rPr>
            </a:br>
            <a:r>
              <a:rPr lang="es-ES" sz="2400" dirty="0" smtClean="0">
                <a:latin typeface="Comic Sans MS" pitchFamily="66" charset="0"/>
                <a:cs typeface="Times New Roman" pitchFamily="18" charset="0"/>
              </a:rPr>
              <a:t>6</a:t>
            </a:r>
            <a:r>
              <a:rPr lang="es-MX" sz="2400" dirty="0" smtClean="0">
                <a:latin typeface="Comic Sans MS" pitchFamily="66" charset="0"/>
                <a:cs typeface="Times New Roman" pitchFamily="18" charset="0"/>
              </a:rPr>
              <a:t> </a:t>
            </a:r>
            <a:r>
              <a:rPr lang="es-ES" sz="2400" dirty="0" smtClean="0">
                <a:latin typeface="Comic Sans MS" pitchFamily="66" charset="0"/>
                <a:cs typeface="Times New Roman" pitchFamily="18" charset="0"/>
              </a:rPr>
              <a:t/>
            </a:r>
            <a:br>
              <a:rPr lang="es-ES" sz="2400" dirty="0" smtClean="0">
                <a:latin typeface="Comic Sans MS" pitchFamily="66" charset="0"/>
                <a:cs typeface="Times New Roman" pitchFamily="18" charset="0"/>
              </a:rPr>
            </a:br>
            <a:r>
              <a:rPr lang="es-MX" sz="2400" dirty="0" smtClean="0">
                <a:latin typeface="Comic Sans MS" pitchFamily="66" charset="0"/>
                <a:cs typeface="Times New Roman" pitchFamily="18" charset="0"/>
              </a:rPr>
              <a:t>CREDITOS</a:t>
            </a:r>
            <a:r>
              <a:rPr lang="es-ES" sz="2400" dirty="0" smtClean="0">
                <a:latin typeface="Comic Sans MS" pitchFamily="66" charset="0"/>
                <a:cs typeface="Times New Roman" pitchFamily="18" charset="0"/>
              </a:rPr>
              <a:t/>
            </a:r>
            <a:br>
              <a:rPr lang="es-ES" sz="2400" dirty="0" smtClean="0">
                <a:latin typeface="Comic Sans MS" pitchFamily="66" charset="0"/>
                <a:cs typeface="Times New Roman" pitchFamily="18" charset="0"/>
              </a:rPr>
            </a:br>
            <a:r>
              <a:rPr lang="es-ES" sz="2400" dirty="0" smtClean="0">
                <a:latin typeface="Comic Sans MS" pitchFamily="66" charset="0"/>
                <a:cs typeface="Times New Roman" pitchFamily="18" charset="0"/>
              </a:rPr>
              <a:t>10.5</a:t>
            </a:r>
            <a:r>
              <a:rPr lang="es-MX" sz="2400" dirty="0" smtClean="0">
                <a:latin typeface="Comic Sans MS" pitchFamily="66" charset="0"/>
                <a:cs typeface="Times New Roman" pitchFamily="18" charset="0"/>
              </a:rPr>
              <a:t> </a:t>
            </a:r>
            <a:r>
              <a:rPr lang="es-ES" sz="2400" dirty="0" smtClean="0">
                <a:latin typeface="Comic Sans MS" pitchFamily="66" charset="0"/>
                <a:cs typeface="Times New Roman" pitchFamily="18" charset="0"/>
              </a:rPr>
              <a:t/>
            </a:r>
            <a:br>
              <a:rPr lang="es-ES" sz="2400" dirty="0" smtClean="0">
                <a:latin typeface="Comic Sans MS" pitchFamily="66" charset="0"/>
                <a:cs typeface="Times New Roman" pitchFamily="18" charset="0"/>
              </a:rPr>
            </a:br>
            <a:r>
              <a:rPr lang="es-MX" sz="2400" dirty="0" smtClean="0">
                <a:latin typeface="Comic Sans MS" pitchFamily="66" charset="0"/>
                <a:cs typeface="Times New Roman" pitchFamily="18" charset="0"/>
              </a:rPr>
              <a:t> QUINTO SEMESTRE</a:t>
            </a:r>
            <a:r>
              <a:rPr lang="es-ES" sz="2400" dirty="0" smtClean="0">
                <a:latin typeface="Comic Sans MS" pitchFamily="66" charset="0"/>
                <a:cs typeface="Times New Roman" pitchFamily="18" charset="0"/>
              </a:rPr>
              <a:t/>
            </a:r>
            <a:br>
              <a:rPr lang="es-ES" sz="2400" dirty="0" smtClean="0">
                <a:latin typeface="Comic Sans MS" pitchFamily="66" charset="0"/>
                <a:cs typeface="Times New Roman" pitchFamily="18" charset="0"/>
              </a:rPr>
            </a:br>
            <a:r>
              <a:rPr lang="es-MX" sz="2400" dirty="0" smtClean="0">
                <a:latin typeface="Comic Sans MS" pitchFamily="66" charset="0"/>
                <a:cs typeface="Times New Roman" pitchFamily="18" charset="0"/>
              </a:rPr>
              <a:t> </a:t>
            </a:r>
            <a:r>
              <a:rPr lang="es-ES" sz="2400" dirty="0" smtClean="0">
                <a:latin typeface="Comic Sans MS" pitchFamily="66" charset="0"/>
                <a:cs typeface="Times New Roman" pitchFamily="18" charset="0"/>
              </a:rPr>
              <a:t/>
            </a:r>
            <a:br>
              <a:rPr lang="es-ES" sz="2400" dirty="0" smtClean="0">
                <a:latin typeface="Comic Sans MS" pitchFamily="66" charset="0"/>
                <a:cs typeface="Times New Roman" pitchFamily="18" charset="0"/>
              </a:rPr>
            </a:br>
            <a:r>
              <a:rPr lang="es-MX" sz="2400" dirty="0" smtClean="0">
                <a:latin typeface="Comic Sans MS" pitchFamily="66" charset="0"/>
                <a:cs typeface="Times New Roman" pitchFamily="18" charset="0"/>
              </a:rPr>
              <a:t>TITULAR: </a:t>
            </a:r>
            <a:r>
              <a:rPr lang="es-ES" sz="2400" dirty="0" smtClean="0">
                <a:latin typeface="Comic Sans MS" pitchFamily="66" charset="0"/>
              </a:rPr>
              <a:t>PROFRA.- ANGÉLICA MARÍA ROCCA VALDÉS</a:t>
            </a:r>
            <a:br>
              <a:rPr lang="es-ES" sz="2400" dirty="0" smtClean="0">
                <a:latin typeface="Comic Sans MS" pitchFamily="66" charset="0"/>
              </a:rPr>
            </a:br>
            <a:endParaRPr lang="es-ES" sz="2400" dirty="0" smtClean="0">
              <a:latin typeface="Comic Sans MS" pitchFamily="66" charset="0"/>
              <a:cs typeface="Times New Roman" pitchFamily="18" charset="0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5613" y="2181225"/>
            <a:ext cx="8226425" cy="3914775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None/>
              <a:defRPr/>
            </a:pPr>
            <a:endParaRPr lang="es-ES" sz="600" dirty="0" smtClean="0">
              <a:cs typeface="Times New Roman" pitchFamily="18" charset="0"/>
            </a:endParaRPr>
          </a:p>
          <a:p>
            <a:pPr eaLnBrk="1" hangingPunct="1">
              <a:lnSpc>
                <a:spcPct val="80000"/>
              </a:lnSpc>
              <a:buNone/>
              <a:defRPr/>
            </a:pPr>
            <a:endParaRPr lang="es-ES" sz="600" dirty="0" smtClean="0">
              <a:cs typeface="Times New Roman" pitchFamily="18" charset="0"/>
            </a:endParaRPr>
          </a:p>
          <a:p>
            <a:pPr eaLnBrk="1" hangingPunct="1">
              <a:lnSpc>
                <a:spcPct val="80000"/>
              </a:lnSpc>
              <a:buNone/>
              <a:defRPr/>
            </a:pPr>
            <a:endParaRPr lang="es-ES" sz="600" dirty="0" smtClean="0">
              <a:cs typeface="Times New Roman" pitchFamily="18" charset="0"/>
            </a:endParaRPr>
          </a:p>
          <a:p>
            <a:pPr eaLnBrk="1" hangingPunct="1">
              <a:lnSpc>
                <a:spcPct val="80000"/>
              </a:lnSpc>
              <a:buNone/>
              <a:defRPr/>
            </a:pPr>
            <a:endParaRPr lang="es-ES" sz="600" dirty="0" smtClean="0">
              <a:cs typeface="Times New Roman" pitchFamily="18" charset="0"/>
            </a:endParaRPr>
          </a:p>
          <a:p>
            <a:pPr eaLnBrk="1" hangingPunct="1">
              <a:lnSpc>
                <a:spcPct val="80000"/>
              </a:lnSpc>
              <a:buNone/>
              <a:defRPr/>
            </a:pPr>
            <a:endParaRPr lang="es-ES" sz="600" dirty="0" smtClean="0">
              <a:cs typeface="Times New Roman" pitchFamily="18" charset="0"/>
            </a:endParaRPr>
          </a:p>
          <a:p>
            <a:pPr eaLnBrk="1" hangingPunct="1">
              <a:lnSpc>
                <a:spcPct val="80000"/>
              </a:lnSpc>
              <a:buNone/>
              <a:defRPr/>
            </a:pPr>
            <a:endParaRPr lang="es-ES" sz="600" dirty="0" smtClean="0">
              <a:cs typeface="Times New Roman" pitchFamily="18" charset="0"/>
            </a:endParaRPr>
          </a:p>
          <a:p>
            <a:pPr eaLnBrk="1" hangingPunct="1">
              <a:lnSpc>
                <a:spcPct val="80000"/>
              </a:lnSpc>
              <a:buNone/>
              <a:defRPr/>
            </a:pPr>
            <a:endParaRPr lang="es-ES" sz="600" dirty="0" smtClean="0">
              <a:cs typeface="Times New Roman" pitchFamily="18" charset="0"/>
            </a:endParaRPr>
          </a:p>
          <a:p>
            <a:pPr eaLnBrk="1" hangingPunct="1">
              <a:lnSpc>
                <a:spcPct val="80000"/>
              </a:lnSpc>
              <a:buNone/>
              <a:defRPr/>
            </a:pPr>
            <a:endParaRPr lang="es-ES" sz="600" dirty="0" smtClean="0">
              <a:cs typeface="Times New Roman" pitchFamily="18" charset="0"/>
            </a:endParaRPr>
          </a:p>
          <a:p>
            <a:pPr eaLnBrk="1" hangingPunct="1">
              <a:lnSpc>
                <a:spcPct val="80000"/>
              </a:lnSpc>
              <a:buNone/>
              <a:defRPr/>
            </a:pPr>
            <a:endParaRPr lang="es-ES" sz="600" dirty="0" smtClean="0">
              <a:cs typeface="Times New Roman" pitchFamily="18" charset="0"/>
            </a:endParaRPr>
          </a:p>
          <a:p>
            <a:pPr eaLnBrk="1" hangingPunct="1">
              <a:lnSpc>
                <a:spcPct val="80000"/>
              </a:lnSpc>
              <a:buNone/>
              <a:defRPr/>
            </a:pPr>
            <a:endParaRPr lang="es-ES" sz="600" dirty="0" smtClean="0">
              <a:cs typeface="Times New Roman" pitchFamily="18" charset="0"/>
            </a:endParaRPr>
          </a:p>
          <a:p>
            <a:pPr eaLnBrk="1" hangingPunct="1">
              <a:lnSpc>
                <a:spcPct val="80000"/>
              </a:lnSpc>
              <a:buNone/>
              <a:defRPr/>
            </a:pPr>
            <a:endParaRPr lang="es-ES" sz="600" dirty="0" smtClean="0">
              <a:cs typeface="Times New Roman" pitchFamily="18" charset="0"/>
            </a:endParaRPr>
          </a:p>
          <a:p>
            <a:pPr eaLnBrk="1" hangingPunct="1">
              <a:lnSpc>
                <a:spcPct val="80000"/>
              </a:lnSpc>
              <a:buNone/>
              <a:defRPr/>
            </a:pPr>
            <a:endParaRPr lang="es-ES" sz="600" dirty="0" smtClean="0">
              <a:cs typeface="Times New Roman" pitchFamily="18" charset="0"/>
            </a:endParaRPr>
          </a:p>
          <a:p>
            <a:pPr eaLnBrk="1" hangingPunct="1">
              <a:lnSpc>
                <a:spcPct val="80000"/>
              </a:lnSpc>
              <a:buNone/>
              <a:defRPr/>
            </a:pPr>
            <a:endParaRPr lang="es-ES" sz="600" dirty="0" smtClean="0">
              <a:cs typeface="Times New Roman" pitchFamily="18" charset="0"/>
            </a:endParaRPr>
          </a:p>
          <a:p>
            <a:pPr eaLnBrk="1" hangingPunct="1">
              <a:lnSpc>
                <a:spcPct val="80000"/>
              </a:lnSpc>
              <a:buNone/>
              <a:defRPr/>
            </a:pPr>
            <a:endParaRPr lang="es-ES" sz="600" dirty="0" smtClean="0">
              <a:cs typeface="Times New Roman" pitchFamily="18" charset="0"/>
            </a:endParaRPr>
          </a:p>
          <a:p>
            <a:pPr eaLnBrk="1" hangingPunct="1">
              <a:lnSpc>
                <a:spcPct val="80000"/>
              </a:lnSpc>
              <a:buNone/>
              <a:defRPr/>
            </a:pPr>
            <a:endParaRPr lang="es-ES" sz="600" dirty="0" smtClean="0">
              <a:cs typeface="Times New Roman" pitchFamily="18" charset="0"/>
            </a:endParaRPr>
          </a:p>
          <a:p>
            <a:pPr eaLnBrk="1" hangingPunct="1">
              <a:lnSpc>
                <a:spcPct val="80000"/>
              </a:lnSpc>
              <a:buNone/>
              <a:defRPr/>
            </a:pPr>
            <a:endParaRPr lang="es-ES" sz="600" dirty="0" smtClean="0">
              <a:cs typeface="Times New Roman" pitchFamily="18" charset="0"/>
            </a:endParaRPr>
          </a:p>
          <a:p>
            <a:pPr eaLnBrk="1" hangingPunct="1">
              <a:lnSpc>
                <a:spcPct val="80000"/>
              </a:lnSpc>
              <a:buNone/>
              <a:defRPr/>
            </a:pPr>
            <a:endParaRPr lang="es-ES" sz="600" dirty="0" smtClean="0">
              <a:cs typeface="Times New Roman" pitchFamily="18" charset="0"/>
            </a:endParaRPr>
          </a:p>
          <a:p>
            <a:pPr eaLnBrk="1" hangingPunct="1">
              <a:lnSpc>
                <a:spcPct val="80000"/>
              </a:lnSpc>
              <a:buNone/>
              <a:defRPr/>
            </a:pPr>
            <a:endParaRPr lang="es-ES" sz="600" dirty="0" smtClean="0">
              <a:cs typeface="Times New Roman" pitchFamily="18" charset="0"/>
            </a:endParaRPr>
          </a:p>
          <a:p>
            <a:pPr eaLnBrk="1" hangingPunct="1">
              <a:lnSpc>
                <a:spcPct val="80000"/>
              </a:lnSpc>
              <a:buNone/>
              <a:defRPr/>
            </a:pPr>
            <a:endParaRPr lang="es-ES" sz="600" dirty="0" smtClean="0">
              <a:cs typeface="Times New Roman" pitchFamily="18" charset="0"/>
            </a:endParaRPr>
          </a:p>
          <a:p>
            <a:pPr eaLnBrk="1" hangingPunct="1">
              <a:lnSpc>
                <a:spcPct val="80000"/>
              </a:lnSpc>
              <a:buNone/>
              <a:defRPr/>
            </a:pPr>
            <a:endParaRPr lang="es-ES" sz="600" dirty="0" smtClean="0">
              <a:cs typeface="Times New Roman" pitchFamily="18" charset="0"/>
            </a:endParaRPr>
          </a:p>
          <a:p>
            <a:pPr eaLnBrk="1" hangingPunct="1">
              <a:lnSpc>
                <a:spcPct val="80000"/>
              </a:lnSpc>
              <a:buNone/>
              <a:defRPr/>
            </a:pPr>
            <a:endParaRPr lang="es-ES" sz="600" dirty="0" smtClean="0">
              <a:cs typeface="Times New Roman" pitchFamily="18" charset="0"/>
            </a:endParaRPr>
          </a:p>
          <a:p>
            <a:pPr eaLnBrk="1" hangingPunct="1">
              <a:lnSpc>
                <a:spcPct val="80000"/>
              </a:lnSpc>
              <a:buNone/>
              <a:defRPr/>
            </a:pPr>
            <a:endParaRPr lang="es-ES" sz="600" dirty="0" smtClean="0">
              <a:cs typeface="Times New Roman" pitchFamily="18" charset="0"/>
            </a:endParaRPr>
          </a:p>
          <a:p>
            <a:pPr eaLnBrk="1" hangingPunct="1">
              <a:lnSpc>
                <a:spcPct val="80000"/>
              </a:lnSpc>
              <a:buNone/>
              <a:defRPr/>
            </a:pPr>
            <a:endParaRPr lang="es-ES" sz="600" dirty="0" smtClean="0">
              <a:cs typeface="Times New Roman" pitchFamily="18" charset="0"/>
            </a:endParaRPr>
          </a:p>
          <a:p>
            <a:pPr eaLnBrk="1" hangingPunct="1">
              <a:lnSpc>
                <a:spcPct val="80000"/>
              </a:lnSpc>
              <a:buNone/>
              <a:defRPr/>
            </a:pPr>
            <a:endParaRPr lang="es-ES" sz="600" dirty="0" smtClean="0">
              <a:cs typeface="Times New Roman" pitchFamily="18" charset="0"/>
            </a:endParaRPr>
          </a:p>
          <a:p>
            <a:pPr eaLnBrk="1" hangingPunct="1">
              <a:lnSpc>
                <a:spcPct val="80000"/>
              </a:lnSpc>
              <a:buNone/>
              <a:defRPr/>
            </a:pPr>
            <a:endParaRPr lang="es-ES" sz="600" dirty="0" smtClean="0">
              <a:cs typeface="Times New Roman" pitchFamily="18" charset="0"/>
            </a:endParaRPr>
          </a:p>
          <a:p>
            <a:pPr eaLnBrk="1" hangingPunct="1">
              <a:lnSpc>
                <a:spcPct val="80000"/>
              </a:lnSpc>
              <a:buNone/>
              <a:defRPr/>
            </a:pPr>
            <a:endParaRPr lang="es-ES" sz="600" dirty="0" smtClean="0">
              <a:cs typeface="Times New Roman" pitchFamily="18" charset="0"/>
            </a:endParaRPr>
          </a:p>
          <a:p>
            <a:pPr eaLnBrk="1" hangingPunct="1">
              <a:lnSpc>
                <a:spcPct val="80000"/>
              </a:lnSpc>
              <a:buNone/>
              <a:defRPr/>
            </a:pPr>
            <a:endParaRPr lang="es-ES" sz="600" dirty="0" smtClean="0">
              <a:cs typeface="Times New Roman" pitchFamily="18" charset="0"/>
            </a:endParaRPr>
          </a:p>
          <a:p>
            <a:pPr eaLnBrk="1" hangingPunct="1">
              <a:lnSpc>
                <a:spcPct val="80000"/>
              </a:lnSpc>
              <a:buNone/>
              <a:defRPr/>
            </a:pPr>
            <a:endParaRPr lang="es-ES" sz="600" dirty="0" smtClean="0">
              <a:cs typeface="Times New Roman" pitchFamily="18" charset="0"/>
            </a:endParaRPr>
          </a:p>
          <a:p>
            <a:pPr eaLnBrk="1" hangingPunct="1">
              <a:lnSpc>
                <a:spcPct val="80000"/>
              </a:lnSpc>
              <a:buNone/>
              <a:defRPr/>
            </a:pPr>
            <a:endParaRPr lang="es-ES" sz="600" dirty="0" smtClean="0">
              <a:cs typeface="Times New Roman" pitchFamily="18" charset="0"/>
            </a:endParaRPr>
          </a:p>
          <a:p>
            <a:pPr eaLnBrk="1" hangingPunct="1">
              <a:lnSpc>
                <a:spcPct val="80000"/>
              </a:lnSpc>
              <a:buNone/>
              <a:defRPr/>
            </a:pPr>
            <a:endParaRPr lang="es-ES" sz="600" dirty="0" smtClean="0"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REGLAMENTO DE CLASE: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79512" y="1556792"/>
            <a:ext cx="8856984" cy="4998739"/>
          </a:xfrm>
        </p:spPr>
        <p:txBody>
          <a:bodyPr/>
          <a:lstStyle/>
          <a:p>
            <a:pPr marL="457200" indent="-457200" algn="just">
              <a:buFont typeface="+mj-lt"/>
              <a:buAutoNum type="arabicPeriod"/>
              <a:defRPr/>
            </a:pPr>
            <a:r>
              <a:rPr lang="es-ES" sz="20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No contestar celular, a menos que sea urgente.</a:t>
            </a:r>
          </a:p>
          <a:p>
            <a:pPr marL="457200" indent="-457200" algn="just">
              <a:buFont typeface="+mj-lt"/>
              <a:buAutoNum type="arabicPeriod"/>
              <a:defRPr/>
            </a:pPr>
            <a:r>
              <a:rPr lang="es-ES" sz="20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Traer los materiales a la clase.</a:t>
            </a:r>
          </a:p>
          <a:p>
            <a:pPr marL="457200" indent="-457200" algn="just">
              <a:buFont typeface="+mj-lt"/>
              <a:buAutoNum type="arabicPeriod"/>
              <a:defRPr/>
            </a:pPr>
            <a:r>
              <a:rPr lang="es-ES" sz="20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No se revisarán tareas fuera de tiempo y la que no cumpla se pondrá cero en trabajos escritos y falta.</a:t>
            </a:r>
          </a:p>
          <a:p>
            <a:pPr marL="457200" indent="-457200" algn="just">
              <a:buFont typeface="+mj-lt"/>
              <a:buAutoNum type="arabicPeriod"/>
              <a:defRPr/>
            </a:pPr>
            <a:r>
              <a:rPr lang="es-ES" sz="20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Respetar a las compañeras (en todo momento).</a:t>
            </a:r>
          </a:p>
          <a:p>
            <a:pPr marL="457200" indent="-457200" algn="just">
              <a:buFont typeface="+mj-lt"/>
              <a:buAutoNum type="arabicPeriod"/>
              <a:defRPr/>
            </a:pPr>
            <a:r>
              <a:rPr lang="es-ES" sz="20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Ser puntuales.</a:t>
            </a:r>
          </a:p>
          <a:p>
            <a:pPr marL="457200" indent="-457200" algn="just">
              <a:buFont typeface="+mj-lt"/>
              <a:buAutoNum type="arabicPeriod"/>
              <a:defRPr/>
            </a:pPr>
            <a:r>
              <a:rPr lang="es-ES" sz="20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Se contará la participación.</a:t>
            </a:r>
          </a:p>
          <a:p>
            <a:pPr marL="457200" indent="-457200" algn="just">
              <a:buFont typeface="+mj-lt"/>
              <a:buAutoNum type="arabicPeriod"/>
              <a:defRPr/>
            </a:pPr>
            <a:r>
              <a:rPr lang="es-ES" sz="20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Permanecer en el salón, a menos que sea necesario salir.</a:t>
            </a:r>
          </a:p>
          <a:p>
            <a:pPr marL="457200" indent="-457200" algn="just">
              <a:buFont typeface="+mj-lt"/>
              <a:buAutoNum type="arabicPeriod"/>
              <a:defRPr/>
            </a:pPr>
            <a:r>
              <a:rPr lang="es-ES" sz="20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Tener actitud positiva –de lo contrario la maestra titular podrá reprobar a la alumna(o)- y de participación.</a:t>
            </a:r>
          </a:p>
          <a:p>
            <a:pPr marL="457200" indent="-457200" algn="just">
              <a:buFont typeface="+mj-lt"/>
              <a:buAutoNum type="arabicPeriod"/>
              <a:defRPr/>
            </a:pPr>
            <a:r>
              <a:rPr lang="es-ES" sz="20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Los exámenes no se aplicarán fuera de tiempo.</a:t>
            </a:r>
          </a:p>
          <a:p>
            <a:pPr marL="457200" indent="-457200" algn="just">
              <a:buFont typeface="+mj-lt"/>
              <a:buAutoNum type="arabicPeriod"/>
              <a:defRPr/>
            </a:pPr>
            <a:r>
              <a:rPr lang="es-ES" sz="20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La utilización de la computadora será sólo en caso necesario.</a:t>
            </a:r>
          </a:p>
          <a:p>
            <a:pPr marL="457200" indent="-457200" algn="just">
              <a:buFont typeface="+mj-lt"/>
              <a:buAutoNum type="arabicPeriod"/>
              <a:defRPr/>
            </a:pPr>
            <a:r>
              <a:rPr lang="es-ES" sz="2000" b="1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Consultar las palabras del texto leído, en caso de no entenderlas.</a:t>
            </a:r>
            <a:endParaRPr lang="es-MX" sz="2000" b="1" dirty="0" smtClean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endParaRPr lang="es-MX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s-MX" b="1" u="sng" dirty="0" smtClean="0">
                <a:latin typeface="Comic Sans MS" pitchFamily="66" charset="0"/>
                <a:cs typeface="Times New Roman" pitchFamily="18" charset="0"/>
              </a:rPr>
              <a:t/>
            </a:r>
            <a:br>
              <a:rPr lang="es-MX" b="1" u="sng" dirty="0" smtClean="0">
                <a:latin typeface="Comic Sans MS" pitchFamily="66" charset="0"/>
                <a:cs typeface="Times New Roman" pitchFamily="18" charset="0"/>
              </a:rPr>
            </a:br>
            <a:endParaRPr lang="es-MX" dirty="0" smtClean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95537" y="404665"/>
            <a:ext cx="8286502" cy="5691336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None/>
              <a:defRPr/>
            </a:pPr>
            <a:r>
              <a:rPr lang="en-US" dirty="0" smtClean="0"/>
              <a:t>PROPÓSITO DE LA ASIGNATURA</a:t>
            </a:r>
            <a:r>
              <a:rPr lang="es-ES" dirty="0" smtClean="0">
                <a:latin typeface="Comic Sans MS" pitchFamily="66" charset="0"/>
                <a:cs typeface="Times New Roman" pitchFamily="18" charset="0"/>
              </a:rPr>
              <a:t> 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s-ES" dirty="0" smtClean="0">
                <a:latin typeface="Comic Sans MS" pitchFamily="66" charset="0"/>
                <a:cs typeface="Times New Roman" pitchFamily="18" charset="0"/>
              </a:rPr>
              <a:t> </a:t>
            </a:r>
            <a:r>
              <a:rPr lang="es-MX" sz="1800" dirty="0" smtClean="0">
                <a:latin typeface="Comic Sans MS" pitchFamily="66" charset="0"/>
              </a:rPr>
              <a:t>Desarrollar capacidades necesarias para saber distinguir cuando una propuesta didáctica propicia aprendizajes que contribuyen al desarrollo de las capacidades del pensamiento de los niños, en que criterios pedagógicos se fundamenta y cuando son actividades desarticuladas, carentes de propósito y sin sentido para los alumnos.</a:t>
            </a:r>
          </a:p>
          <a:p>
            <a:pPr eaLnBrk="1" hangingPunct="1">
              <a:lnSpc>
                <a:spcPct val="80000"/>
              </a:lnSpc>
              <a:buNone/>
              <a:defRPr/>
            </a:pPr>
            <a:r>
              <a:rPr lang="en-US" sz="2400" dirty="0" smtClean="0"/>
              <a:t>PROPÓSITOS GENERALES</a:t>
            </a:r>
            <a:endParaRPr lang="es-ES" sz="2400" dirty="0" smtClean="0">
              <a:latin typeface="Comic Sans MS" pitchFamily="66" charset="0"/>
              <a:cs typeface="Times New Roman" pitchFamily="18" charset="0"/>
            </a:endParaRPr>
          </a:p>
          <a:p>
            <a:pPr lvl="0" algn="just"/>
            <a:r>
              <a:rPr lang="es-ES" sz="2400" dirty="0" smtClean="0"/>
              <a:t>Integren y utilicen los conocimientos y experiencias adquiridos al ANALIZAR las prácticas educativas predominantes, reconociendo las concepciones pedagógicas implícitas y explícitas en que se fundamentan y la necesidad de su transformación para mejorar la calidad de la educación preescolar.</a:t>
            </a:r>
            <a:endParaRPr lang="es-MX" sz="2400" dirty="0" smtClean="0"/>
          </a:p>
          <a:p>
            <a:pPr lvl="0" algn="just"/>
            <a:r>
              <a:rPr lang="es-ES" sz="2400" dirty="0" smtClean="0"/>
              <a:t>COMPRENDAN, con mayor amplitud y profundidad, los aportes de la educación preescolar al DESARROLLO INTEGRAL de los niños, cuando se toman en cuenta sus CAPACIDADES para aprender y para reflexionar sobre lo que aprenden. </a:t>
            </a:r>
            <a:endParaRPr lang="es-MX" sz="2400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s-MX" sz="2400" dirty="0" smtClean="0">
                <a:cs typeface="Times New Roman" pitchFamily="18" charset="0"/>
              </a:rPr>
              <a:t> </a:t>
            </a:r>
            <a:endParaRPr lang="es-MX" sz="2400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323528" y="980728"/>
            <a:ext cx="8496944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es-ES" sz="2800" dirty="0" smtClean="0"/>
              <a:t>Apliquen los principios y criterios de la intervención educativa al plantearse PROPÓSITOS precisos, elegir las MODALIDADES DE TRABAJO, y seleccionar y diseñar actividades didácticas que propicien aprendizajes con sentido para los niños. </a:t>
            </a:r>
          </a:p>
          <a:p>
            <a:pPr lvl="0" algn="just">
              <a:buNone/>
            </a:pPr>
            <a:endParaRPr lang="es-MX" sz="2800" dirty="0" smtClean="0"/>
          </a:p>
          <a:p>
            <a:pPr lvl="0" algn="just"/>
            <a:r>
              <a:rPr lang="es-ES" sz="2800" dirty="0" smtClean="0"/>
              <a:t>Analicen con sentido CRÍTICO las propuestas didácticas que elaboren, antes de ponerlas en práctica en el jardín de niños; asimismo, VALOREN LOS RESULTADOS obtenidos de las experiencias de práctica para lograr un desempeño cada vez mejor</a:t>
            </a:r>
            <a:endParaRPr lang="es-MX" sz="2800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395536" y="404664"/>
            <a:ext cx="8424936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000" b="1" dirty="0" smtClean="0"/>
              <a:t>BLOQUE I</a:t>
            </a:r>
          </a:p>
          <a:p>
            <a:pPr algn="just"/>
            <a:r>
              <a:rPr lang="es-ES" b="1" dirty="0" smtClean="0">
                <a:solidFill>
                  <a:srgbClr val="FFFF00"/>
                </a:solidFill>
              </a:rPr>
              <a:t>1. Habilidades intelectuales específicas:</a:t>
            </a:r>
          </a:p>
          <a:p>
            <a:pPr algn="just">
              <a:buNone/>
            </a:pPr>
            <a:endParaRPr lang="es-MX" dirty="0" smtClean="0"/>
          </a:p>
          <a:p>
            <a:pPr lvl="1" algn="just"/>
            <a:r>
              <a:rPr lang="es-ES" dirty="0" smtClean="0"/>
              <a:t>Plantea, analiza y resuelve problemas, enfrenta desafíos intelectuales generando respuestas propias a partir de sus conocimientos y experiencias. En consecuencia, es capaz de orientar a sus alumnos para que éstos adquieran la capacidad de analizar situaciones y de resolver problemas.</a:t>
            </a:r>
          </a:p>
          <a:p>
            <a:pPr algn="just">
              <a:buNone/>
            </a:pPr>
            <a:endParaRPr lang="es-MX" dirty="0" smtClean="0"/>
          </a:p>
          <a:p>
            <a:pPr algn="just"/>
            <a:r>
              <a:rPr lang="es-ES" dirty="0" smtClean="0">
                <a:solidFill>
                  <a:srgbClr val="FFFF00"/>
                </a:solidFill>
              </a:rPr>
              <a:t> 2. </a:t>
            </a:r>
            <a:r>
              <a:rPr lang="es-ES" b="1" dirty="0" smtClean="0">
                <a:solidFill>
                  <a:srgbClr val="FFFF00"/>
                </a:solidFill>
              </a:rPr>
              <a:t>Dominio de los propósitos y contenidos básicos de la educación preescolar:</a:t>
            </a:r>
          </a:p>
          <a:p>
            <a:pPr algn="just">
              <a:buNone/>
            </a:pPr>
            <a:endParaRPr lang="es-MX" dirty="0" smtClean="0"/>
          </a:p>
          <a:p>
            <a:pPr lvl="1" algn="just"/>
            <a:r>
              <a:rPr lang="es-ES" dirty="0" smtClean="0"/>
              <a:t>Comprende el significado de los propósitos de la educación preescolar, de los enfoques pedagógicos que sustentan la acción educativa, para propiciar el desarrollo integral y equilibrado de las niñas y los niños e identifica, como uno de los principales aportes de este servicio, el desarrollo de las capacidades cognitivas que son la base del aprendizaje permanente.</a:t>
            </a:r>
          </a:p>
          <a:p>
            <a:pPr lvl="1" algn="just"/>
            <a:endParaRPr lang="es-MX" dirty="0" smtClean="0"/>
          </a:p>
          <a:p>
            <a:pPr lvl="1" algn="just"/>
            <a:r>
              <a:rPr lang="es-ES" dirty="0" smtClean="0"/>
              <a:t>Sabe establecer una correspondencia adecuada entre la naturaleza y grado de complejidad de los propósitos básicos que pretende lograr la educación preescolar, con los procesos cognitivos y el nivel de desarrollo de sus alumnos.</a:t>
            </a:r>
            <a:endParaRPr lang="es-MX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216024" y="620688"/>
            <a:ext cx="8532440" cy="53860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000" b="1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BLOQUE III</a:t>
            </a:r>
          </a:p>
          <a:p>
            <a:pPr algn="just"/>
            <a:r>
              <a:rPr lang="es-ES" b="1" dirty="0" smtClean="0">
                <a:solidFill>
                  <a:srgbClr val="FFFF00"/>
                </a:solidFill>
              </a:rPr>
              <a:t>Competencias didácticas:</a:t>
            </a:r>
          </a:p>
          <a:p>
            <a:pPr>
              <a:buNone/>
            </a:pPr>
            <a:endParaRPr lang="es-MX" dirty="0" smtClean="0"/>
          </a:p>
          <a:p>
            <a:pPr lvl="1" algn="just"/>
            <a:r>
              <a:rPr lang="es-ES" b="1" dirty="0" smtClean="0"/>
              <a:t>Sabe diseñar, organizar y poner en práctica estrategias y actividades didácticas adecuadas al desarrollo de los alumnos, así como a las características sociales y culturales de éstos y de su entorno familiar, con el fin de que los educandos alcancen los propósitos de conocimiento, de desarrollo de habilidades y de formación valoral que promueve la educación preescolar.</a:t>
            </a:r>
            <a:endParaRPr lang="es-MX" b="1" dirty="0" smtClean="0"/>
          </a:p>
          <a:p>
            <a:pPr algn="just">
              <a:buNone/>
            </a:pPr>
            <a:endParaRPr lang="es-MX" dirty="0" smtClean="0"/>
          </a:p>
          <a:p>
            <a:pPr lvl="1" algn="just"/>
            <a:r>
              <a:rPr lang="es-ES" dirty="0" smtClean="0"/>
              <a:t>Reconoce las diferencias individuales de los educandos que influyen en los procesos de aprendizaje y aplica estrategias didácticas para estimularlos; en especial, es capaz de favorecer el aprendizaje de los niños en condiciones familiares y sociales particularmente difíciles.</a:t>
            </a:r>
          </a:p>
          <a:p>
            <a:pPr lvl="2" algn="just">
              <a:buNone/>
            </a:pPr>
            <a:endParaRPr lang="es-MX" dirty="0" smtClean="0"/>
          </a:p>
          <a:p>
            <a:pPr lvl="1" algn="just"/>
            <a:r>
              <a:rPr lang="es-ES" dirty="0" smtClean="0"/>
              <a:t>Es capaz de establecer un clima de relación en el grupo, que favorece actitudes de confianza, autoestima, respeto, orden, creatividad, curiosidad y placer por el estudio, así como el fortalecimiento de la autonomía de los educandos.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0" y="692696"/>
            <a:ext cx="8964488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just"/>
            <a:r>
              <a:rPr lang="es-ES" b="1" dirty="0" smtClean="0"/>
              <a:t>Reconoce el valor pedagógico del juego y lo utiliza en su trabajo cotidiano como un recurso que promueve el desarrollo de aprendizajes, habilidades, actitudes y valores.</a:t>
            </a:r>
          </a:p>
          <a:p>
            <a:pPr lvl="1" algn="just"/>
            <a:endParaRPr lang="es-ES" dirty="0" smtClean="0"/>
          </a:p>
          <a:p>
            <a:pPr lvl="1" algn="just"/>
            <a:r>
              <a:rPr lang="es-ES" dirty="0" smtClean="0"/>
              <a:t>Identifica las necesidades especiales de educación que pueden presentar algunos de sus alumnos, las atiende, si es posible, mediante propuestas didácticas particulares y sabe dónde obtener orientación y apoyo para hacerlo.</a:t>
            </a:r>
          </a:p>
          <a:p>
            <a:pPr lvl="1" algn="just"/>
            <a:endParaRPr lang="es-ES" dirty="0" smtClean="0"/>
          </a:p>
          <a:p>
            <a:pPr lvl="1" algn="just"/>
            <a:r>
              <a:rPr lang="es-ES" dirty="0" smtClean="0"/>
              <a:t>Conoce y aplica distintas estrategias para valorar los logros que alcancen los niños y la calidad de su desempeño docente. A partir de la evaluación, tiene la disposición de modificar los procedimientos didácticos que aplica.</a:t>
            </a:r>
          </a:p>
          <a:p>
            <a:pPr lvl="1" algn="just"/>
            <a:endParaRPr lang="es-ES" dirty="0" smtClean="0"/>
          </a:p>
          <a:p>
            <a:pPr lvl="1" algn="just"/>
            <a:r>
              <a:rPr lang="es-ES" dirty="0" smtClean="0"/>
              <a:t>Aprovecha los recursos que ofrece el entorno de la escuela con creatividad, flexibilidad y propósitos claros para promover el aprendizaje de los niños.</a:t>
            </a:r>
          </a:p>
          <a:p>
            <a:pPr lvl="1" algn="just"/>
            <a:endParaRPr lang="es-ES" dirty="0" smtClean="0"/>
          </a:p>
          <a:p>
            <a:pPr lvl="1" algn="just"/>
            <a:r>
              <a:rPr lang="es-ES" dirty="0" smtClean="0"/>
              <a:t>Es capaz de seleccionar y diseñar materiales congruentes con el enfoque y los propósitos de la educación preescolar, en particular distingue los que propician el interés, la curiosidad y el desarrollo de las capacidades de los niños, de aquellos que carecen de sentido pedagógico.</a:t>
            </a:r>
            <a:endParaRPr lang="es-MX" dirty="0" smtClean="0"/>
          </a:p>
          <a:p>
            <a:pPr lvl="1" algn="just"/>
            <a:endParaRPr lang="es-ES" dirty="0" smtClean="0"/>
          </a:p>
          <a:p>
            <a:pPr lvl="1" algn="just"/>
            <a:endParaRPr lang="es-ES" dirty="0" smtClean="0"/>
          </a:p>
          <a:p>
            <a:pPr lvl="1" algn="just"/>
            <a:endParaRPr lang="es-ES" dirty="0" smtClean="0"/>
          </a:p>
          <a:p>
            <a:pPr lvl="1" algn="just"/>
            <a:endParaRPr lang="es-MX" dirty="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0" y="908721"/>
            <a:ext cx="8964488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400" b="1" dirty="0" smtClean="0">
                <a:solidFill>
                  <a:schemeClr val="accent3">
                    <a:lumMod val="20000"/>
                    <a:lumOff val="80000"/>
                  </a:schemeClr>
                </a:solidFill>
              </a:rPr>
              <a:t>BLOQUE II</a:t>
            </a:r>
          </a:p>
          <a:p>
            <a:endParaRPr lang="es-ES" b="1" dirty="0" smtClean="0">
              <a:solidFill>
                <a:srgbClr val="FFFF00"/>
              </a:solidFill>
            </a:endParaRPr>
          </a:p>
          <a:p>
            <a:r>
              <a:rPr lang="es-ES" b="1" dirty="0" smtClean="0">
                <a:solidFill>
                  <a:srgbClr val="FFFF00"/>
                </a:solidFill>
              </a:rPr>
              <a:t>Dominio de los propósitos y contenidos básicos de la educación preescolar:</a:t>
            </a:r>
          </a:p>
          <a:p>
            <a:pPr lvl="1" algn="just"/>
            <a:r>
              <a:rPr lang="es-ES" dirty="0" smtClean="0"/>
              <a:t>Reconoce la educación preescolar como un servicio que promueve la democratización de las oportunidades de desarrollo de la población infantil, y que contribuye a compensar las desigualdades culturales y sociales de origen.</a:t>
            </a:r>
            <a:endParaRPr lang="es-MX" dirty="0" smtClean="0"/>
          </a:p>
          <a:p>
            <a:r>
              <a:rPr lang="es-ES" b="1" dirty="0" smtClean="0">
                <a:solidFill>
                  <a:srgbClr val="FFFF00"/>
                </a:solidFill>
              </a:rPr>
              <a:t>Competencias didácticas:</a:t>
            </a:r>
            <a:endParaRPr lang="es-MX" dirty="0" smtClean="0"/>
          </a:p>
          <a:p>
            <a:pPr lvl="1" algn="just"/>
            <a:r>
              <a:rPr lang="es-ES" b="1" dirty="0" smtClean="0"/>
              <a:t>Sabe diseñar, organizar y poner en práctica estrategias y actividades didácticas adecuadas al desarrollo de los alumnos, así como a las características sociales y culturales de éstos y de su entorno familiar, con el fin de que los educandos alcancen los propósitos de conocimiento, de desarrollo de habilidades y de formación valoral que promueve la educación preescolar.</a:t>
            </a:r>
            <a:endParaRPr lang="es-MX" dirty="0" smtClean="0"/>
          </a:p>
          <a:p>
            <a:pPr lvl="1" algn="just"/>
            <a:r>
              <a:rPr lang="es-ES" b="1" dirty="0" smtClean="0"/>
              <a:t>Reconoce el valor pedagógico del juego y lo utiliza en su trabajo cotidiano como un recurso que promueve el desarrollo de aprendizajes, habilidades, actitudes y valores.</a:t>
            </a:r>
            <a:endParaRPr lang="es-MX" dirty="0" smtClean="0"/>
          </a:p>
          <a:p>
            <a:pPr lvl="1" algn="just"/>
            <a:r>
              <a:rPr lang="es-ES" b="1" dirty="0" smtClean="0"/>
              <a:t>Es capaz de seleccionar y diseñar materiales congruentes con el enfoque y los propósitos de la educación preescolar, en particular distinguen los que propician el interés, la curiosidad y el desarrollo de las capacidades de los niños, de aquellos que carecen de sentido pedagógico</a:t>
            </a:r>
            <a:r>
              <a:rPr lang="es-ES" dirty="0" smtClean="0"/>
              <a:t>.</a:t>
            </a:r>
            <a:endParaRPr lang="es-MX" dirty="0" smtClean="0"/>
          </a:p>
          <a:p>
            <a:endParaRPr lang="es-MX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s-ES" sz="2400" i="1" smtClean="0">
                <a:latin typeface="Comic Sans MS" pitchFamily="66" charset="0"/>
              </a:rPr>
              <a:t>ASIGNATURAS</a:t>
            </a:r>
            <a:r>
              <a:rPr lang="es-ES" sz="2400" i="1" smtClean="0"/>
              <a:t> </a:t>
            </a:r>
            <a:r>
              <a:rPr lang="es-ES" sz="2400" i="1" smtClean="0">
                <a:latin typeface="Comic Sans MS" pitchFamily="66" charset="0"/>
              </a:rPr>
              <a:t>CON QUE TIENE RELACION</a:t>
            </a:r>
            <a:r>
              <a:rPr lang="es-ES" sz="2400" i="1" smtClean="0"/>
              <a:t> :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524000"/>
            <a:ext cx="7772400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s-MX" dirty="0" smtClean="0">
                <a:cs typeface="Arial" charset="0"/>
              </a:rPr>
              <a:t> </a:t>
            </a:r>
            <a:endParaRPr lang="es-ES" dirty="0" smtClean="0"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es-MX" sz="1800" b="1" dirty="0" smtClean="0">
                <a:latin typeface="Comic Sans MS" pitchFamily="66" charset="0"/>
                <a:cs typeface="Arial" charset="0"/>
              </a:rPr>
              <a:t>ASIGNATURAS ANTECEDENTES:</a:t>
            </a:r>
            <a:endParaRPr lang="es-ES" sz="1800" b="1" dirty="0" smtClean="0">
              <a:latin typeface="Comic Sans MS" pitchFamily="66" charset="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es-MX" sz="1800" dirty="0" smtClean="0">
                <a:latin typeface="Comic Sans MS" pitchFamily="66" charset="0"/>
                <a:cs typeface="Arial" charset="0"/>
              </a:rPr>
              <a:t>Escuela y contexto social, adquisición y desenvolvimiento del lenguaje I y II, socialización y afectividad, iniciación al trabajo escolar, observación y práctica docente I y II, pensamiento matemático, desarrollo físico y psicomotor I y II.</a:t>
            </a:r>
            <a:endParaRPr lang="es-ES" sz="1800" dirty="0" smtClean="0">
              <a:latin typeface="Comic Sans MS" pitchFamily="66" charset="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buNone/>
              <a:defRPr/>
            </a:pPr>
            <a:r>
              <a:rPr lang="es-MX" sz="1800" dirty="0" smtClean="0">
                <a:latin typeface="Comic Sans MS" pitchFamily="66" charset="0"/>
                <a:cs typeface="Arial" charset="0"/>
              </a:rPr>
              <a:t> </a:t>
            </a:r>
            <a:endParaRPr lang="es-ES" sz="1800" dirty="0" smtClean="0">
              <a:latin typeface="Comic Sans MS" pitchFamily="66" charset="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es-MX" sz="1800" b="1" dirty="0" smtClean="0">
                <a:latin typeface="Comic Sans MS" pitchFamily="66" charset="0"/>
                <a:cs typeface="Arial" charset="0"/>
              </a:rPr>
              <a:t>ASIGNATURAS PARALELAS :</a:t>
            </a:r>
            <a:endParaRPr lang="es-ES" sz="1800" b="1" dirty="0" smtClean="0">
              <a:latin typeface="Comic Sans MS" pitchFamily="66" charset="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es-MX" sz="1800" dirty="0" smtClean="0">
                <a:latin typeface="Comic Sans MS" pitchFamily="66" charset="0"/>
                <a:cs typeface="Arial" charset="0"/>
              </a:rPr>
              <a:t>Taller de Diseño de actividades Didácticas I, Seminario de Temas Selectos, Conocimiento del medio natural y social II, Cuidado de la Salud, Asignatura regional I, Entorno Familiar y Social.</a:t>
            </a:r>
            <a:endParaRPr lang="es-ES" sz="1800" dirty="0" smtClean="0">
              <a:latin typeface="Comic Sans MS" pitchFamily="66" charset="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defRPr/>
            </a:pPr>
            <a:endParaRPr lang="es-ES" sz="1800" dirty="0" smtClean="0">
              <a:latin typeface="Comic Sans MS" pitchFamily="66" charset="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es-MX" sz="1800" b="1" dirty="0" smtClean="0">
                <a:latin typeface="Comic Sans MS" pitchFamily="66" charset="0"/>
                <a:cs typeface="Arial" charset="0"/>
              </a:rPr>
              <a:t>ASIGNATURAS SUBSECUENTES:</a:t>
            </a:r>
            <a:endParaRPr lang="es-ES" sz="1800" b="1" dirty="0" smtClean="0">
              <a:latin typeface="Comic Sans MS" pitchFamily="66" charset="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defRPr/>
            </a:pPr>
            <a:r>
              <a:rPr lang="es-MX" sz="1800" dirty="0" smtClean="0">
                <a:latin typeface="Comic Sans MS" pitchFamily="66" charset="0"/>
                <a:cs typeface="Arial" charset="0"/>
              </a:rPr>
              <a:t>Observación y práctica docente IV. Taller de Diseño de actividades didácticas II, Trabajo docente I y II seminario de análisis del trabajo docente.</a:t>
            </a:r>
            <a:endParaRPr lang="es-ES" sz="1800" dirty="0" smtClean="0">
              <a:latin typeface="Comic Sans MS" pitchFamily="66" charset="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defRPr/>
            </a:pPr>
            <a:endParaRPr lang="es-ES" sz="1800" dirty="0" smtClean="0">
              <a:latin typeface="Comic Sans MS" pitchFamily="66" charset="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  <a:defRPr/>
            </a:pPr>
            <a:endParaRPr lang="es-ES" sz="1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uadrícula difuminada">
  <a:themeElements>
    <a:clrScheme name="Cuadrícula difuminada 4">
      <a:dk1>
        <a:srgbClr val="6B6B99"/>
      </a:dk1>
      <a:lt1>
        <a:srgbClr val="EAEAEA"/>
      </a:lt1>
      <a:dk2>
        <a:srgbClr val="666699"/>
      </a:dk2>
      <a:lt2>
        <a:srgbClr val="CCECFF"/>
      </a:lt2>
      <a:accent1>
        <a:srgbClr val="00CC66"/>
      </a:accent1>
      <a:accent2>
        <a:srgbClr val="54547A"/>
      </a:accent2>
      <a:accent3>
        <a:srgbClr val="B8B8CA"/>
      </a:accent3>
      <a:accent4>
        <a:srgbClr val="C8C8C8"/>
      </a:accent4>
      <a:accent5>
        <a:srgbClr val="AAE2B8"/>
      </a:accent5>
      <a:accent6>
        <a:srgbClr val="4B4B6E"/>
      </a:accent6>
      <a:hlink>
        <a:srgbClr val="65B2FF"/>
      </a:hlink>
      <a:folHlink>
        <a:srgbClr val="9900FF"/>
      </a:folHlink>
    </a:clrScheme>
    <a:fontScheme name="Cuadrícula difuminad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E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E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Cuadrícula difuminada 1">
        <a:dk1>
          <a:srgbClr val="7E0000"/>
        </a:dk1>
        <a:lt1>
          <a:srgbClr val="FFFFFF"/>
        </a:lt1>
        <a:dk2>
          <a:srgbClr val="800000"/>
        </a:dk2>
        <a:lt2>
          <a:srgbClr val="FCF0B2"/>
        </a:lt2>
        <a:accent1>
          <a:srgbClr val="C5543D"/>
        </a:accent1>
        <a:accent2>
          <a:srgbClr val="660000"/>
        </a:accent2>
        <a:accent3>
          <a:srgbClr val="C0AAAA"/>
        </a:accent3>
        <a:accent4>
          <a:srgbClr val="DADADA"/>
        </a:accent4>
        <a:accent5>
          <a:srgbClr val="DFB3AF"/>
        </a:accent5>
        <a:accent6>
          <a:srgbClr val="5C0000"/>
        </a:accent6>
        <a:hlink>
          <a:srgbClr val="FFFF00"/>
        </a:hlink>
        <a:folHlink>
          <a:srgbClr val="FF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adrícula difuminada 2">
        <a:dk1>
          <a:srgbClr val="000066"/>
        </a:dk1>
        <a:lt1>
          <a:srgbClr val="FFFFFF"/>
        </a:lt1>
        <a:dk2>
          <a:srgbClr val="000066"/>
        </a:dk2>
        <a:lt2>
          <a:srgbClr val="B2B8C8"/>
        </a:lt2>
        <a:accent1>
          <a:srgbClr val="008080"/>
        </a:accent1>
        <a:accent2>
          <a:srgbClr val="00004E"/>
        </a:accent2>
        <a:accent3>
          <a:srgbClr val="AAAAB8"/>
        </a:accent3>
        <a:accent4>
          <a:srgbClr val="DADADA"/>
        </a:accent4>
        <a:accent5>
          <a:srgbClr val="AAC0C0"/>
        </a:accent5>
        <a:accent6>
          <a:srgbClr val="000046"/>
        </a:accent6>
        <a:hlink>
          <a:srgbClr val="00FFCC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adrícula difuminada 3">
        <a:dk1>
          <a:srgbClr val="010199"/>
        </a:dk1>
        <a:lt1>
          <a:srgbClr val="FFFFFF"/>
        </a:lt1>
        <a:dk2>
          <a:srgbClr val="000099"/>
        </a:dk2>
        <a:lt2>
          <a:srgbClr val="CCFFFF"/>
        </a:lt2>
        <a:accent1>
          <a:srgbClr val="00C600"/>
        </a:accent1>
        <a:accent2>
          <a:srgbClr val="01017D"/>
        </a:accent2>
        <a:accent3>
          <a:srgbClr val="AAAACA"/>
        </a:accent3>
        <a:accent4>
          <a:srgbClr val="DADADA"/>
        </a:accent4>
        <a:accent5>
          <a:srgbClr val="AADFAA"/>
        </a:accent5>
        <a:accent6>
          <a:srgbClr val="010171"/>
        </a:accent6>
        <a:hlink>
          <a:srgbClr val="FFE701"/>
        </a:hlink>
        <a:folHlink>
          <a:srgbClr val="3366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adrícula difuminada 4">
        <a:dk1>
          <a:srgbClr val="6B6B99"/>
        </a:dk1>
        <a:lt1>
          <a:srgbClr val="EAEAEA"/>
        </a:lt1>
        <a:dk2>
          <a:srgbClr val="666699"/>
        </a:dk2>
        <a:lt2>
          <a:srgbClr val="CCECFF"/>
        </a:lt2>
        <a:accent1>
          <a:srgbClr val="00CC66"/>
        </a:accent1>
        <a:accent2>
          <a:srgbClr val="54547A"/>
        </a:accent2>
        <a:accent3>
          <a:srgbClr val="B8B8CA"/>
        </a:accent3>
        <a:accent4>
          <a:srgbClr val="C8C8C8"/>
        </a:accent4>
        <a:accent5>
          <a:srgbClr val="AAE2B8"/>
        </a:accent5>
        <a:accent6>
          <a:srgbClr val="4B4B6E"/>
        </a:accent6>
        <a:hlink>
          <a:srgbClr val="65B2FF"/>
        </a:hlink>
        <a:folHlink>
          <a:srgbClr val="99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adrícula difuminada 5">
        <a:dk1>
          <a:srgbClr val="00827F"/>
        </a:dk1>
        <a:lt1>
          <a:srgbClr val="FFFFFF"/>
        </a:lt1>
        <a:dk2>
          <a:srgbClr val="008080"/>
        </a:dk2>
        <a:lt2>
          <a:srgbClr val="FFFFCC"/>
        </a:lt2>
        <a:accent1>
          <a:srgbClr val="6D6FC7"/>
        </a:accent1>
        <a:accent2>
          <a:srgbClr val="006462"/>
        </a:accent2>
        <a:accent3>
          <a:srgbClr val="AAC0C0"/>
        </a:accent3>
        <a:accent4>
          <a:srgbClr val="DADADA"/>
        </a:accent4>
        <a:accent5>
          <a:srgbClr val="BABBE0"/>
        </a:accent5>
        <a:accent6>
          <a:srgbClr val="005A58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adrícula difuminada 6">
        <a:dk1>
          <a:srgbClr val="4D4D4D"/>
        </a:dk1>
        <a:lt1>
          <a:srgbClr val="FFFFFF"/>
        </a:lt1>
        <a:dk2>
          <a:srgbClr val="525252"/>
        </a:dk2>
        <a:lt2>
          <a:srgbClr val="C0C0C0"/>
        </a:lt2>
        <a:accent1>
          <a:srgbClr val="527C3A"/>
        </a:accent1>
        <a:accent2>
          <a:srgbClr val="444444"/>
        </a:accent2>
        <a:accent3>
          <a:srgbClr val="B3B3B3"/>
        </a:accent3>
        <a:accent4>
          <a:srgbClr val="DADADA"/>
        </a:accent4>
        <a:accent5>
          <a:srgbClr val="B3BFAE"/>
        </a:accent5>
        <a:accent6>
          <a:srgbClr val="3D3D3D"/>
        </a:accent6>
        <a:hlink>
          <a:srgbClr val="FAC458"/>
        </a:hlink>
        <a:folHlink>
          <a:srgbClr val="C7780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adrícula difuminada 7">
        <a:dk1>
          <a:srgbClr val="516032"/>
        </a:dk1>
        <a:lt1>
          <a:srgbClr val="FFFFFF"/>
        </a:lt1>
        <a:dk2>
          <a:srgbClr val="546434"/>
        </a:dk2>
        <a:lt2>
          <a:srgbClr val="B2B68A"/>
        </a:lt2>
        <a:accent1>
          <a:srgbClr val="7D8C70"/>
        </a:accent1>
        <a:accent2>
          <a:srgbClr val="414E28"/>
        </a:accent2>
        <a:accent3>
          <a:srgbClr val="B3B8AE"/>
        </a:accent3>
        <a:accent4>
          <a:srgbClr val="DADADA"/>
        </a:accent4>
        <a:accent5>
          <a:srgbClr val="BFC5BB"/>
        </a:accent5>
        <a:accent6>
          <a:srgbClr val="3A4623"/>
        </a:accent6>
        <a:hlink>
          <a:srgbClr val="80C579"/>
        </a:hlink>
        <a:folHlink>
          <a:srgbClr val="7FADA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adrícula difuminada 8">
        <a:dk1>
          <a:srgbClr val="D1CC00"/>
        </a:dk1>
        <a:lt1>
          <a:srgbClr val="FFFFFF"/>
        </a:lt1>
        <a:dk2>
          <a:srgbClr val="CCCC00"/>
        </a:dk2>
        <a:lt2>
          <a:srgbClr val="F3F5B1"/>
        </a:lt2>
        <a:accent1>
          <a:srgbClr val="808000"/>
        </a:accent1>
        <a:accent2>
          <a:srgbClr val="AEAA00"/>
        </a:accent2>
        <a:accent3>
          <a:srgbClr val="E2E2AA"/>
        </a:accent3>
        <a:accent4>
          <a:srgbClr val="DADADA"/>
        </a:accent4>
        <a:accent5>
          <a:srgbClr val="C0C0AA"/>
        </a:accent5>
        <a:accent6>
          <a:srgbClr val="9D9A00"/>
        </a:accent6>
        <a:hlink>
          <a:srgbClr val="FFCC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adrícula difuminada 9">
        <a:dk1>
          <a:srgbClr val="000000"/>
        </a:dk1>
        <a:lt1>
          <a:srgbClr val="F8F8F8"/>
        </a:lt1>
        <a:dk2>
          <a:srgbClr val="336600"/>
        </a:dk2>
        <a:lt2>
          <a:srgbClr val="FBFBFB"/>
        </a:lt2>
        <a:accent1>
          <a:srgbClr val="009900"/>
        </a:accent1>
        <a:accent2>
          <a:srgbClr val="C6C6C6"/>
        </a:accent2>
        <a:accent3>
          <a:srgbClr val="FBFBFB"/>
        </a:accent3>
        <a:accent4>
          <a:srgbClr val="000000"/>
        </a:accent4>
        <a:accent5>
          <a:srgbClr val="AACAAA"/>
        </a:accent5>
        <a:accent6>
          <a:srgbClr val="B3B3B3"/>
        </a:accent6>
        <a:hlink>
          <a:srgbClr val="006600"/>
        </a:hlink>
        <a:folHlink>
          <a:srgbClr val="8080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Fading Grid</Template>
  <TotalTime>359</TotalTime>
  <Words>1599</Words>
  <Application>Microsoft Office PowerPoint</Application>
  <PresentationFormat>Presentación en pantalla (4:3)</PresentationFormat>
  <Paragraphs>244</Paragraphs>
  <Slides>20</Slides>
  <Notes>12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20</vt:i4>
      </vt:variant>
    </vt:vector>
  </HeadingPairs>
  <TitlesOfParts>
    <vt:vector size="21" baseType="lpstr">
      <vt:lpstr>Cuadrícula difuminada</vt:lpstr>
      <vt:lpstr>ESCUELA NORMAL DE EDUCACIÓN PREESCOLAR</vt:lpstr>
      <vt:lpstr>E N C U A D R E   ASIGNATURA: TALLER DE DISEÑO DE ACTIVIDADES DIDACTICAS I                                  HORAS CLASE A LA SEMANA: 6  CREDITOS 10.5   QUINTO SEMESTRE   TITULAR: PROFRA.- ANGÉLICA MARÍA ROCCA VALDÉS </vt:lpstr>
      <vt:lpstr> </vt:lpstr>
      <vt:lpstr>Diapositiva 4</vt:lpstr>
      <vt:lpstr>Diapositiva 5</vt:lpstr>
      <vt:lpstr>Diapositiva 6</vt:lpstr>
      <vt:lpstr>Diapositiva 7</vt:lpstr>
      <vt:lpstr>Diapositiva 8</vt:lpstr>
      <vt:lpstr>ASIGNATURAS CON QUE TIENE RELACION :</vt:lpstr>
      <vt:lpstr>ORIENTACIONES DIDÁCTICAS</vt:lpstr>
      <vt:lpstr>BLOQUES</vt:lpstr>
      <vt:lpstr>Temas: 1.- La misión de la educación preescolar y sus aportes. 2.- Aprender a pensar 3.- La formación de valores, hábitos y actitudes. 4.- La intervención educativa en el Jardín de Niños. </vt:lpstr>
      <vt:lpstr>BIBLIOGRAFÍA:</vt:lpstr>
      <vt:lpstr>LISTADO DE HABILIDADES DE LA ASIGNATURA </vt:lpstr>
      <vt:lpstr>PROCEDIMIENTOS</vt:lpstr>
      <vt:lpstr>CRITERIOS DE  CALIFICACIÓN</vt:lpstr>
      <vt:lpstr>CRITEROS DE EVALUACIÓN</vt:lpstr>
      <vt:lpstr>Períodos de Evaluación</vt:lpstr>
      <vt:lpstr>Jornadas de Observación y Práctica y visita previa</vt:lpstr>
      <vt:lpstr>REGLAMENTO DE CLASE:</vt:lpstr>
    </vt:vector>
  </TitlesOfParts>
  <Company>Casa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ESCUELA NORMAL DE EDUCACIÓN PREESCOLAR</dc:title>
  <dc:creator>Javier</dc:creator>
  <cp:lastModifiedBy>Profra. Angelica Roca</cp:lastModifiedBy>
  <cp:revision>44</cp:revision>
  <dcterms:created xsi:type="dcterms:W3CDTF">2007-08-19T21:44:04Z</dcterms:created>
  <dcterms:modified xsi:type="dcterms:W3CDTF">2012-08-30T22:05:48Z</dcterms:modified>
</cp:coreProperties>
</file>