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5"/>
  </p:notesMasterIdLst>
  <p:sldIdLst>
    <p:sldId id="256" r:id="rId2"/>
    <p:sldId id="284" r:id="rId3"/>
    <p:sldId id="285" r:id="rId4"/>
    <p:sldId id="258" r:id="rId5"/>
    <p:sldId id="267" r:id="rId6"/>
    <p:sldId id="268" r:id="rId7"/>
    <p:sldId id="297" r:id="rId8"/>
    <p:sldId id="286" r:id="rId9"/>
    <p:sldId id="263" r:id="rId10"/>
    <p:sldId id="300" r:id="rId11"/>
    <p:sldId id="301" r:id="rId12"/>
    <p:sldId id="303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-730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0C5985-5DDC-4553-9FE4-2D658B438297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210ED111-D349-4943-8EF5-36DADD948160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Presentación final del Portafolio de Competencia Docente (PCD). </a:t>
          </a:r>
          <a:endParaRPr lang="es-ES" dirty="0">
            <a:solidFill>
              <a:schemeClr val="tx1"/>
            </a:solidFill>
          </a:endParaRPr>
        </a:p>
      </dgm:t>
    </dgm:pt>
    <dgm:pt modelId="{61C23095-C951-4DEE-AAE3-576D3FBC8EC5}" type="parTrans" cxnId="{55FE8D6E-B7D0-47BC-85D9-093F0EDE0BE0}">
      <dgm:prSet/>
      <dgm:spPr/>
      <dgm:t>
        <a:bodyPr/>
        <a:lstStyle/>
        <a:p>
          <a:endParaRPr lang="es-ES"/>
        </a:p>
      </dgm:t>
    </dgm:pt>
    <dgm:pt modelId="{7C9ACF93-5F1E-4D73-A6BE-97B9BC0580B9}" type="sibTrans" cxnId="{55FE8D6E-B7D0-47BC-85D9-093F0EDE0BE0}">
      <dgm:prSet/>
      <dgm:spPr/>
      <dgm:t>
        <a:bodyPr/>
        <a:lstStyle/>
        <a:p>
          <a:endParaRPr lang="es-ES"/>
        </a:p>
      </dgm:t>
    </dgm:pt>
    <dgm:pt modelId="{E78294C0-6658-49FC-9C92-1948E3067461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Presentación final del Portafolio de Competencia Docente (PCD). </a:t>
          </a:r>
          <a:endParaRPr lang="es-ES" dirty="0">
            <a:solidFill>
              <a:schemeClr val="tx1"/>
            </a:solidFill>
          </a:endParaRPr>
        </a:p>
      </dgm:t>
    </dgm:pt>
    <dgm:pt modelId="{23F9567A-0ABA-4DE1-AEE0-BF9212CCE40B}" type="parTrans" cxnId="{ED097892-5689-45B1-80C1-B1FC250A0A46}">
      <dgm:prSet/>
      <dgm:spPr/>
      <dgm:t>
        <a:bodyPr/>
        <a:lstStyle/>
        <a:p>
          <a:endParaRPr lang="es-ES"/>
        </a:p>
      </dgm:t>
    </dgm:pt>
    <dgm:pt modelId="{0E9E3291-2510-401D-9BB2-FD09BF114D26}" type="sibTrans" cxnId="{ED097892-5689-45B1-80C1-B1FC250A0A46}">
      <dgm:prSet/>
      <dgm:spPr/>
      <dgm:t>
        <a:bodyPr/>
        <a:lstStyle/>
        <a:p>
          <a:endParaRPr lang="es-ES"/>
        </a:p>
      </dgm:t>
    </dgm:pt>
    <dgm:pt modelId="{EB134692-EEFE-4B7A-BD23-A86F30CBD2B2}">
      <dgm:prSet phldrT="[Texto]"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</a:rPr>
            <a:t>Octavo semestre</a:t>
          </a:r>
          <a:endParaRPr lang="es-ES" dirty="0">
            <a:solidFill>
              <a:schemeClr val="tx1"/>
            </a:solidFill>
          </a:endParaRPr>
        </a:p>
      </dgm:t>
    </dgm:pt>
    <dgm:pt modelId="{F5185500-2D3C-48AB-91BA-3BC07C80FDCF}" type="parTrans" cxnId="{2B933684-04C7-4A6E-A9DA-32DD468DD995}">
      <dgm:prSet/>
      <dgm:spPr/>
      <dgm:t>
        <a:bodyPr/>
        <a:lstStyle/>
        <a:p>
          <a:endParaRPr lang="es-ES"/>
        </a:p>
      </dgm:t>
    </dgm:pt>
    <dgm:pt modelId="{53B904C4-4C73-4B3B-B645-0C3A5AF3AA22}" type="sibTrans" cxnId="{2B933684-04C7-4A6E-A9DA-32DD468DD995}">
      <dgm:prSet/>
      <dgm:spPr/>
      <dgm:t>
        <a:bodyPr/>
        <a:lstStyle/>
        <a:p>
          <a:endParaRPr lang="es-ES"/>
        </a:p>
      </dgm:t>
    </dgm:pt>
    <dgm:pt modelId="{741DC40C-139A-4117-ADE7-0499C52F05AB}" type="pres">
      <dgm:prSet presAssocID="{C50C5985-5DDC-4553-9FE4-2D658B438297}" presName="Name0" presStyleCnt="0">
        <dgm:presLayoutVars>
          <dgm:dir/>
          <dgm:resizeHandles val="exact"/>
        </dgm:presLayoutVars>
      </dgm:prSet>
      <dgm:spPr/>
    </dgm:pt>
    <dgm:pt modelId="{168F9060-4605-464A-81E5-F442EC034A24}" type="pres">
      <dgm:prSet presAssocID="{C50C5985-5DDC-4553-9FE4-2D658B438297}" presName="vNodes" presStyleCnt="0"/>
      <dgm:spPr/>
    </dgm:pt>
    <dgm:pt modelId="{D08C610C-09C9-4DC4-BBD8-D3D896C9DC58}" type="pres">
      <dgm:prSet presAssocID="{210ED111-D349-4943-8EF5-36DADD9481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86514E-F40D-4440-913B-5FD697A399B2}" type="pres">
      <dgm:prSet presAssocID="{7C9ACF93-5F1E-4D73-A6BE-97B9BC0580B9}" presName="spacerT" presStyleCnt="0"/>
      <dgm:spPr/>
    </dgm:pt>
    <dgm:pt modelId="{FB3E04FB-AE3A-4077-9863-47E79E754D68}" type="pres">
      <dgm:prSet presAssocID="{7C9ACF93-5F1E-4D73-A6BE-97B9BC0580B9}" presName="sibTrans" presStyleLbl="sibTrans2D1" presStyleIdx="0" presStyleCnt="2"/>
      <dgm:spPr/>
    </dgm:pt>
    <dgm:pt modelId="{7ABA0EC7-A704-463F-BAA5-55164666544E}" type="pres">
      <dgm:prSet presAssocID="{7C9ACF93-5F1E-4D73-A6BE-97B9BC0580B9}" presName="spacerB" presStyleCnt="0"/>
      <dgm:spPr/>
    </dgm:pt>
    <dgm:pt modelId="{AEE867BC-A403-4218-B7AB-EAB1150DB99B}" type="pres">
      <dgm:prSet presAssocID="{E78294C0-6658-49FC-9C92-1948E30674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3A09BD-FBC1-49E7-BCC1-1F36FC32B576}" type="pres">
      <dgm:prSet presAssocID="{C50C5985-5DDC-4553-9FE4-2D658B438297}" presName="sibTransLast" presStyleLbl="sibTrans2D1" presStyleIdx="1" presStyleCnt="2"/>
      <dgm:spPr/>
    </dgm:pt>
    <dgm:pt modelId="{217A0502-8818-4F50-B546-793CD15991DE}" type="pres">
      <dgm:prSet presAssocID="{C50C5985-5DDC-4553-9FE4-2D658B438297}" presName="connectorText" presStyleLbl="sibTrans2D1" presStyleIdx="1" presStyleCnt="2"/>
      <dgm:spPr/>
    </dgm:pt>
    <dgm:pt modelId="{A088ADAE-37F6-4063-BC25-0BB2FC2739D5}" type="pres">
      <dgm:prSet presAssocID="{C50C5985-5DDC-4553-9FE4-2D658B438297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D72C1B45-F64C-4885-9FF8-D550A7D676AF}" type="presOf" srcId="{E78294C0-6658-49FC-9C92-1948E3067461}" destId="{AEE867BC-A403-4218-B7AB-EAB1150DB99B}" srcOrd="0" destOrd="0" presId="urn:microsoft.com/office/officeart/2005/8/layout/equation2"/>
    <dgm:cxn modelId="{75E7E486-60C1-4E2B-A659-3A42F5548FBE}" type="presOf" srcId="{C50C5985-5DDC-4553-9FE4-2D658B438297}" destId="{741DC40C-139A-4117-ADE7-0499C52F05AB}" srcOrd="0" destOrd="0" presId="urn:microsoft.com/office/officeart/2005/8/layout/equation2"/>
    <dgm:cxn modelId="{55FE8D6E-B7D0-47BC-85D9-093F0EDE0BE0}" srcId="{C50C5985-5DDC-4553-9FE4-2D658B438297}" destId="{210ED111-D349-4943-8EF5-36DADD948160}" srcOrd="0" destOrd="0" parTransId="{61C23095-C951-4DEE-AAE3-576D3FBC8EC5}" sibTransId="{7C9ACF93-5F1E-4D73-A6BE-97B9BC0580B9}"/>
    <dgm:cxn modelId="{0C2347C7-CCC3-422A-B7D3-963E38E2DAC8}" type="presOf" srcId="{0E9E3291-2510-401D-9BB2-FD09BF114D26}" destId="{217A0502-8818-4F50-B546-793CD15991DE}" srcOrd="1" destOrd="0" presId="urn:microsoft.com/office/officeart/2005/8/layout/equation2"/>
    <dgm:cxn modelId="{ED097892-5689-45B1-80C1-B1FC250A0A46}" srcId="{C50C5985-5DDC-4553-9FE4-2D658B438297}" destId="{E78294C0-6658-49FC-9C92-1948E3067461}" srcOrd="1" destOrd="0" parTransId="{23F9567A-0ABA-4DE1-AEE0-BF9212CCE40B}" sibTransId="{0E9E3291-2510-401D-9BB2-FD09BF114D26}"/>
    <dgm:cxn modelId="{2B933684-04C7-4A6E-A9DA-32DD468DD995}" srcId="{C50C5985-5DDC-4553-9FE4-2D658B438297}" destId="{EB134692-EEFE-4B7A-BD23-A86F30CBD2B2}" srcOrd="2" destOrd="0" parTransId="{F5185500-2D3C-48AB-91BA-3BC07C80FDCF}" sibTransId="{53B904C4-4C73-4B3B-B645-0C3A5AF3AA22}"/>
    <dgm:cxn modelId="{FEA7DF33-4D1E-4746-B8A0-FE5E01401B03}" type="presOf" srcId="{7C9ACF93-5F1E-4D73-A6BE-97B9BC0580B9}" destId="{FB3E04FB-AE3A-4077-9863-47E79E754D68}" srcOrd="0" destOrd="0" presId="urn:microsoft.com/office/officeart/2005/8/layout/equation2"/>
    <dgm:cxn modelId="{EA13D419-31A3-421E-B804-25074FF9FB08}" type="presOf" srcId="{EB134692-EEFE-4B7A-BD23-A86F30CBD2B2}" destId="{A088ADAE-37F6-4063-BC25-0BB2FC2739D5}" srcOrd="0" destOrd="0" presId="urn:microsoft.com/office/officeart/2005/8/layout/equation2"/>
    <dgm:cxn modelId="{549B7914-3384-4B16-A18A-6E978DF539C8}" type="presOf" srcId="{210ED111-D349-4943-8EF5-36DADD948160}" destId="{D08C610C-09C9-4DC4-BBD8-D3D896C9DC58}" srcOrd="0" destOrd="0" presId="urn:microsoft.com/office/officeart/2005/8/layout/equation2"/>
    <dgm:cxn modelId="{F616D9D4-9C2B-4F22-B264-BE8662202302}" type="presOf" srcId="{0E9E3291-2510-401D-9BB2-FD09BF114D26}" destId="{443A09BD-FBC1-49E7-BCC1-1F36FC32B576}" srcOrd="0" destOrd="0" presId="urn:microsoft.com/office/officeart/2005/8/layout/equation2"/>
    <dgm:cxn modelId="{DC18E62B-1012-4F37-B96A-8BDA4C12E346}" type="presParOf" srcId="{741DC40C-139A-4117-ADE7-0499C52F05AB}" destId="{168F9060-4605-464A-81E5-F442EC034A24}" srcOrd="0" destOrd="0" presId="urn:microsoft.com/office/officeart/2005/8/layout/equation2"/>
    <dgm:cxn modelId="{F68DAC77-B290-4818-AAE5-CCABF72E47ED}" type="presParOf" srcId="{168F9060-4605-464A-81E5-F442EC034A24}" destId="{D08C610C-09C9-4DC4-BBD8-D3D896C9DC58}" srcOrd="0" destOrd="0" presId="urn:microsoft.com/office/officeart/2005/8/layout/equation2"/>
    <dgm:cxn modelId="{58E62A74-1491-4712-B389-3C177EB75104}" type="presParOf" srcId="{168F9060-4605-464A-81E5-F442EC034A24}" destId="{DD86514E-F40D-4440-913B-5FD697A399B2}" srcOrd="1" destOrd="0" presId="urn:microsoft.com/office/officeart/2005/8/layout/equation2"/>
    <dgm:cxn modelId="{105116F2-5733-4A79-B05E-94A9C1AFF1F4}" type="presParOf" srcId="{168F9060-4605-464A-81E5-F442EC034A24}" destId="{FB3E04FB-AE3A-4077-9863-47E79E754D68}" srcOrd="2" destOrd="0" presId="urn:microsoft.com/office/officeart/2005/8/layout/equation2"/>
    <dgm:cxn modelId="{DEC43017-12A8-452D-89C1-08B0FC7FB8B9}" type="presParOf" srcId="{168F9060-4605-464A-81E5-F442EC034A24}" destId="{7ABA0EC7-A704-463F-BAA5-55164666544E}" srcOrd="3" destOrd="0" presId="urn:microsoft.com/office/officeart/2005/8/layout/equation2"/>
    <dgm:cxn modelId="{391EEB6F-3B8B-4BFE-AC3E-D8C570B0926E}" type="presParOf" srcId="{168F9060-4605-464A-81E5-F442EC034A24}" destId="{AEE867BC-A403-4218-B7AB-EAB1150DB99B}" srcOrd="4" destOrd="0" presId="urn:microsoft.com/office/officeart/2005/8/layout/equation2"/>
    <dgm:cxn modelId="{760AB431-309D-47C5-9072-D691E3F5CF8E}" type="presParOf" srcId="{741DC40C-139A-4117-ADE7-0499C52F05AB}" destId="{443A09BD-FBC1-49E7-BCC1-1F36FC32B576}" srcOrd="1" destOrd="0" presId="urn:microsoft.com/office/officeart/2005/8/layout/equation2"/>
    <dgm:cxn modelId="{B258D09A-B5DF-42E7-AA2E-BA83B3A784E9}" type="presParOf" srcId="{443A09BD-FBC1-49E7-BCC1-1F36FC32B576}" destId="{217A0502-8818-4F50-B546-793CD15991DE}" srcOrd="0" destOrd="0" presId="urn:microsoft.com/office/officeart/2005/8/layout/equation2"/>
    <dgm:cxn modelId="{2CF28212-B7F9-4A07-9EBF-43035CF1C48E}" type="presParOf" srcId="{741DC40C-139A-4117-ADE7-0499C52F05AB}" destId="{A088ADAE-37F6-4063-BC25-0BB2FC2739D5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BACEB5-8010-4A34-81FB-0812B4927103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3" csCatId="colorful" phldr="1"/>
      <dgm:spPr/>
    </dgm:pt>
    <dgm:pt modelId="{1AF54FC6-669A-49E0-89C3-847DE37FA2CF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</a:rPr>
            <a:t>Orientación profesional. Programa para generar raíces con su Alma Mater</a:t>
          </a:r>
          <a:endParaRPr lang="es-ES" sz="1600" dirty="0">
            <a:solidFill>
              <a:schemeClr val="tx1"/>
            </a:solidFill>
          </a:endParaRPr>
        </a:p>
      </dgm:t>
    </dgm:pt>
    <dgm:pt modelId="{32F493D2-0D7B-4868-8280-C9D55A3FD6BA}" type="parTrans" cxnId="{324171FA-AF15-43FB-87A3-46EE78B7DFEC}">
      <dgm:prSet/>
      <dgm:spPr/>
      <dgm:t>
        <a:bodyPr/>
        <a:lstStyle/>
        <a:p>
          <a:endParaRPr lang="es-ES"/>
        </a:p>
      </dgm:t>
    </dgm:pt>
    <dgm:pt modelId="{CFC873DC-0D1C-4073-90DF-10B737E373CC}" type="sibTrans" cxnId="{324171FA-AF15-43FB-87A3-46EE78B7DFEC}">
      <dgm:prSet/>
      <dgm:spPr/>
      <dgm:t>
        <a:bodyPr/>
        <a:lstStyle/>
        <a:p>
          <a:endParaRPr lang="es-ES"/>
        </a:p>
      </dgm:t>
    </dgm:pt>
    <dgm:pt modelId="{6D91E685-EB61-4486-8CDD-14E1653F387F}">
      <dgm:prSet phldrT="[Texto]" custT="1"/>
      <dgm:spPr/>
      <dgm:t>
        <a:bodyPr/>
        <a:lstStyle/>
        <a:p>
          <a:r>
            <a:rPr lang="es-ES" sz="1100" dirty="0" smtClean="0">
              <a:solidFill>
                <a:schemeClr val="tx1"/>
              </a:solidFill>
            </a:rPr>
            <a:t>Propósito: Promover en los futuros egresados de Educación Normal la formación continua como un elemento sustancial de la orientación profesional en la docencia para fortalecer mecanismos de pertenencia y generar raíces con su Alma Mater</a:t>
          </a:r>
          <a:br>
            <a:rPr lang="es-ES" sz="1100" dirty="0" smtClean="0">
              <a:solidFill>
                <a:schemeClr val="tx1"/>
              </a:solidFill>
            </a:rPr>
          </a:br>
          <a:endParaRPr lang="es-ES" sz="1100" dirty="0">
            <a:solidFill>
              <a:schemeClr val="tx1"/>
            </a:solidFill>
          </a:endParaRPr>
        </a:p>
      </dgm:t>
    </dgm:pt>
    <dgm:pt modelId="{6415E830-C8BC-46D4-A292-4CEEEED9B48A}" type="parTrans" cxnId="{0BA66317-61D6-4AE9-9CFB-2FABF4EE02DD}">
      <dgm:prSet/>
      <dgm:spPr/>
      <dgm:t>
        <a:bodyPr/>
        <a:lstStyle/>
        <a:p>
          <a:endParaRPr lang="es-ES"/>
        </a:p>
      </dgm:t>
    </dgm:pt>
    <dgm:pt modelId="{1753F120-2F7A-481D-AE50-B869CC214412}" type="sibTrans" cxnId="{0BA66317-61D6-4AE9-9CFB-2FABF4EE02DD}">
      <dgm:prSet/>
      <dgm:spPr/>
      <dgm:t>
        <a:bodyPr/>
        <a:lstStyle/>
        <a:p>
          <a:endParaRPr lang="es-ES"/>
        </a:p>
      </dgm:t>
    </dgm:pt>
    <dgm:pt modelId="{F224BA50-A1B6-4A8E-8F5D-50802F640CD7}">
      <dgm:prSet phldrT="[Texto]"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</a:rPr>
            <a:t>Octavo semestre</a:t>
          </a:r>
          <a:endParaRPr lang="es-ES" dirty="0">
            <a:solidFill>
              <a:schemeClr val="tx1"/>
            </a:solidFill>
          </a:endParaRPr>
        </a:p>
      </dgm:t>
    </dgm:pt>
    <dgm:pt modelId="{A17E54F8-66AD-456B-8183-7AC7C3B08027}" type="parTrans" cxnId="{59627490-4441-4C8A-9425-C201212345D9}">
      <dgm:prSet/>
      <dgm:spPr/>
      <dgm:t>
        <a:bodyPr/>
        <a:lstStyle/>
        <a:p>
          <a:endParaRPr lang="es-ES"/>
        </a:p>
      </dgm:t>
    </dgm:pt>
    <dgm:pt modelId="{BFF1594A-77DA-4032-8B34-72F281D8CC97}" type="sibTrans" cxnId="{59627490-4441-4C8A-9425-C201212345D9}">
      <dgm:prSet/>
      <dgm:spPr/>
      <dgm:t>
        <a:bodyPr/>
        <a:lstStyle/>
        <a:p>
          <a:endParaRPr lang="es-ES"/>
        </a:p>
      </dgm:t>
    </dgm:pt>
    <dgm:pt modelId="{D64F5A72-FF6F-48E6-BBB8-BC726A53747C}" type="pres">
      <dgm:prSet presAssocID="{D8BACEB5-8010-4A34-81FB-0812B4927103}" presName="Name0" presStyleCnt="0">
        <dgm:presLayoutVars>
          <dgm:dir/>
          <dgm:resizeHandles val="exact"/>
        </dgm:presLayoutVars>
      </dgm:prSet>
      <dgm:spPr/>
    </dgm:pt>
    <dgm:pt modelId="{DA0A39CC-877A-4694-8364-C48F0E62ED23}" type="pres">
      <dgm:prSet presAssocID="{D8BACEB5-8010-4A34-81FB-0812B4927103}" presName="vNodes" presStyleCnt="0"/>
      <dgm:spPr/>
    </dgm:pt>
    <dgm:pt modelId="{BCC8D0EB-86E8-448A-B944-448CCAA791E6}" type="pres">
      <dgm:prSet presAssocID="{1AF54FC6-669A-49E0-89C3-847DE37FA2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708C68-AF17-467E-80EE-6A85A80EAA09}" type="pres">
      <dgm:prSet presAssocID="{CFC873DC-0D1C-4073-90DF-10B737E373CC}" presName="spacerT" presStyleCnt="0"/>
      <dgm:spPr/>
    </dgm:pt>
    <dgm:pt modelId="{BBA26CA5-B510-49FE-A642-F55D6CBBEE93}" type="pres">
      <dgm:prSet presAssocID="{CFC873DC-0D1C-4073-90DF-10B737E373CC}" presName="sibTrans" presStyleLbl="sibTrans2D1" presStyleIdx="0" presStyleCnt="2"/>
      <dgm:spPr/>
    </dgm:pt>
    <dgm:pt modelId="{992BAD10-827A-4F63-BB84-3FAA5998021A}" type="pres">
      <dgm:prSet presAssocID="{CFC873DC-0D1C-4073-90DF-10B737E373CC}" presName="spacerB" presStyleCnt="0"/>
      <dgm:spPr/>
    </dgm:pt>
    <dgm:pt modelId="{19C56284-E679-4346-9E83-69F34F2573A5}" type="pres">
      <dgm:prSet presAssocID="{6D91E685-EB61-4486-8CDD-14E1653F387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4EEB87-A9BD-407E-9CC9-85C9CFDD3E83}" type="pres">
      <dgm:prSet presAssocID="{D8BACEB5-8010-4A34-81FB-0812B4927103}" presName="sibTransLast" presStyleLbl="sibTrans2D1" presStyleIdx="1" presStyleCnt="2"/>
      <dgm:spPr/>
    </dgm:pt>
    <dgm:pt modelId="{EF5E9A89-33F9-41F1-88D0-9DF330555143}" type="pres">
      <dgm:prSet presAssocID="{D8BACEB5-8010-4A34-81FB-0812B4927103}" presName="connectorText" presStyleLbl="sibTrans2D1" presStyleIdx="1" presStyleCnt="2"/>
      <dgm:spPr/>
    </dgm:pt>
    <dgm:pt modelId="{4CF1EF41-AED2-4707-AFC3-370BBBFB9B3F}" type="pres">
      <dgm:prSet presAssocID="{D8BACEB5-8010-4A34-81FB-0812B4927103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7BFBDFB-AF46-4148-8A7C-6BBCF21D4594}" type="presOf" srcId="{D8BACEB5-8010-4A34-81FB-0812B4927103}" destId="{D64F5A72-FF6F-48E6-BBB8-BC726A53747C}" srcOrd="0" destOrd="0" presId="urn:microsoft.com/office/officeart/2005/8/layout/equation2"/>
    <dgm:cxn modelId="{5F02F49F-BE47-475A-BB32-BB62C106834C}" type="presOf" srcId="{1AF54FC6-669A-49E0-89C3-847DE37FA2CF}" destId="{BCC8D0EB-86E8-448A-B944-448CCAA791E6}" srcOrd="0" destOrd="0" presId="urn:microsoft.com/office/officeart/2005/8/layout/equation2"/>
    <dgm:cxn modelId="{59627490-4441-4C8A-9425-C201212345D9}" srcId="{D8BACEB5-8010-4A34-81FB-0812B4927103}" destId="{F224BA50-A1B6-4A8E-8F5D-50802F640CD7}" srcOrd="2" destOrd="0" parTransId="{A17E54F8-66AD-456B-8183-7AC7C3B08027}" sibTransId="{BFF1594A-77DA-4032-8B34-72F281D8CC97}"/>
    <dgm:cxn modelId="{3E9AEBAE-5DD1-4B3A-A8B1-5FD3FA9387A2}" type="presOf" srcId="{1753F120-2F7A-481D-AE50-B869CC214412}" destId="{A14EEB87-A9BD-407E-9CC9-85C9CFDD3E83}" srcOrd="0" destOrd="0" presId="urn:microsoft.com/office/officeart/2005/8/layout/equation2"/>
    <dgm:cxn modelId="{1A48574A-E249-4F1D-8B87-7C5C40BE00D1}" type="presOf" srcId="{F224BA50-A1B6-4A8E-8F5D-50802F640CD7}" destId="{4CF1EF41-AED2-4707-AFC3-370BBBFB9B3F}" srcOrd="0" destOrd="0" presId="urn:microsoft.com/office/officeart/2005/8/layout/equation2"/>
    <dgm:cxn modelId="{54318CC1-0678-45FC-9F5F-BD7E422A556E}" type="presOf" srcId="{1753F120-2F7A-481D-AE50-B869CC214412}" destId="{EF5E9A89-33F9-41F1-88D0-9DF330555143}" srcOrd="1" destOrd="0" presId="urn:microsoft.com/office/officeart/2005/8/layout/equation2"/>
    <dgm:cxn modelId="{5209FE6E-C5B3-4994-97CC-50B6F851DB18}" type="presOf" srcId="{6D91E685-EB61-4486-8CDD-14E1653F387F}" destId="{19C56284-E679-4346-9E83-69F34F2573A5}" srcOrd="0" destOrd="0" presId="urn:microsoft.com/office/officeart/2005/8/layout/equation2"/>
    <dgm:cxn modelId="{324171FA-AF15-43FB-87A3-46EE78B7DFEC}" srcId="{D8BACEB5-8010-4A34-81FB-0812B4927103}" destId="{1AF54FC6-669A-49E0-89C3-847DE37FA2CF}" srcOrd="0" destOrd="0" parTransId="{32F493D2-0D7B-4868-8280-C9D55A3FD6BA}" sibTransId="{CFC873DC-0D1C-4073-90DF-10B737E373CC}"/>
    <dgm:cxn modelId="{B98BA1BC-A792-4E6E-8D6F-266C53E6E399}" type="presOf" srcId="{CFC873DC-0D1C-4073-90DF-10B737E373CC}" destId="{BBA26CA5-B510-49FE-A642-F55D6CBBEE93}" srcOrd="0" destOrd="0" presId="urn:microsoft.com/office/officeart/2005/8/layout/equation2"/>
    <dgm:cxn modelId="{0BA66317-61D6-4AE9-9CFB-2FABF4EE02DD}" srcId="{D8BACEB5-8010-4A34-81FB-0812B4927103}" destId="{6D91E685-EB61-4486-8CDD-14E1653F387F}" srcOrd="1" destOrd="0" parTransId="{6415E830-C8BC-46D4-A292-4CEEEED9B48A}" sibTransId="{1753F120-2F7A-481D-AE50-B869CC214412}"/>
    <dgm:cxn modelId="{004DF47B-3D97-4894-9738-5ED183139772}" type="presParOf" srcId="{D64F5A72-FF6F-48E6-BBB8-BC726A53747C}" destId="{DA0A39CC-877A-4694-8364-C48F0E62ED23}" srcOrd="0" destOrd="0" presId="urn:microsoft.com/office/officeart/2005/8/layout/equation2"/>
    <dgm:cxn modelId="{3CE24FF6-9A67-4759-BB12-E8726B72BD92}" type="presParOf" srcId="{DA0A39CC-877A-4694-8364-C48F0E62ED23}" destId="{BCC8D0EB-86E8-448A-B944-448CCAA791E6}" srcOrd="0" destOrd="0" presId="urn:microsoft.com/office/officeart/2005/8/layout/equation2"/>
    <dgm:cxn modelId="{F9020918-AD25-45CF-AF6A-34ECF33B746C}" type="presParOf" srcId="{DA0A39CC-877A-4694-8364-C48F0E62ED23}" destId="{C8708C68-AF17-467E-80EE-6A85A80EAA09}" srcOrd="1" destOrd="0" presId="urn:microsoft.com/office/officeart/2005/8/layout/equation2"/>
    <dgm:cxn modelId="{8B0B00B6-30D2-43A3-88B2-FA8D21BB318D}" type="presParOf" srcId="{DA0A39CC-877A-4694-8364-C48F0E62ED23}" destId="{BBA26CA5-B510-49FE-A642-F55D6CBBEE93}" srcOrd="2" destOrd="0" presId="urn:microsoft.com/office/officeart/2005/8/layout/equation2"/>
    <dgm:cxn modelId="{5DCE0B5F-7915-45E8-A631-A74DBED8809E}" type="presParOf" srcId="{DA0A39CC-877A-4694-8364-C48F0E62ED23}" destId="{992BAD10-827A-4F63-BB84-3FAA5998021A}" srcOrd="3" destOrd="0" presId="urn:microsoft.com/office/officeart/2005/8/layout/equation2"/>
    <dgm:cxn modelId="{5517873A-3DF6-4A7A-B8C2-D5DDC29F0488}" type="presParOf" srcId="{DA0A39CC-877A-4694-8364-C48F0E62ED23}" destId="{19C56284-E679-4346-9E83-69F34F2573A5}" srcOrd="4" destOrd="0" presId="urn:microsoft.com/office/officeart/2005/8/layout/equation2"/>
    <dgm:cxn modelId="{C886C898-9F95-495A-9AF3-14AF03DC5E2C}" type="presParOf" srcId="{D64F5A72-FF6F-48E6-BBB8-BC726A53747C}" destId="{A14EEB87-A9BD-407E-9CC9-85C9CFDD3E83}" srcOrd="1" destOrd="0" presId="urn:microsoft.com/office/officeart/2005/8/layout/equation2"/>
    <dgm:cxn modelId="{AC9FEDEA-DADB-47FF-8750-49339081A595}" type="presParOf" srcId="{A14EEB87-A9BD-407E-9CC9-85C9CFDD3E83}" destId="{EF5E9A89-33F9-41F1-88D0-9DF330555143}" srcOrd="0" destOrd="0" presId="urn:microsoft.com/office/officeart/2005/8/layout/equation2"/>
    <dgm:cxn modelId="{6F79710D-D55D-42F1-9EA7-2EB5D618B4D9}" type="presParOf" srcId="{D64F5A72-FF6F-48E6-BBB8-BC726A53747C}" destId="{4CF1EF41-AED2-4707-AFC3-370BBBFB9B3F}" srcOrd="2" destOrd="0" presId="urn:microsoft.com/office/officeart/2005/8/layout/equati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B3B089-7D6D-4F8D-8FD1-2AC3F0D33649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58C62B2-A3A6-4EA7-8520-AAD467E78054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2000" dirty="0" smtClean="0">
              <a:solidFill>
                <a:schemeClr val="tx1"/>
              </a:solidFill>
            </a:rPr>
            <a:t>Octavo semestre </a:t>
          </a:r>
          <a:endParaRPr lang="es-ES" sz="2000" dirty="0">
            <a:solidFill>
              <a:schemeClr val="tx1"/>
            </a:solidFill>
          </a:endParaRPr>
        </a:p>
      </dgm:t>
    </dgm:pt>
    <dgm:pt modelId="{1D906336-3884-42D0-93C6-AD7F82672890}" type="parTrans" cxnId="{F25F0CFB-5E69-4060-95DB-2ECC18456E40}">
      <dgm:prSet/>
      <dgm:spPr/>
      <dgm:t>
        <a:bodyPr/>
        <a:lstStyle/>
        <a:p>
          <a:endParaRPr lang="es-ES"/>
        </a:p>
      </dgm:t>
    </dgm:pt>
    <dgm:pt modelId="{1C7B669E-E112-495D-A3EE-C8E2AFF84602}" type="sibTrans" cxnId="{F25F0CFB-5E69-4060-95DB-2ECC18456E40}">
      <dgm:prSet/>
      <dgm:spPr/>
      <dgm:t>
        <a:bodyPr/>
        <a:lstStyle/>
        <a:p>
          <a:endParaRPr lang="es-ES"/>
        </a:p>
      </dgm:t>
    </dgm:pt>
    <dgm:pt modelId="{2190EC72-4938-4ED3-ADA7-471621F4C757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050" dirty="0" smtClean="0">
              <a:solidFill>
                <a:schemeClr val="tx1"/>
              </a:solidFill>
            </a:rPr>
            <a:t>Como ser un profesional exitoso. Preparación del curriculum vitae, entrevistas profesional y conexiones profesionales </a:t>
          </a:r>
          <a:endParaRPr lang="es-ES" sz="1050" dirty="0">
            <a:solidFill>
              <a:schemeClr val="tx1"/>
            </a:solidFill>
          </a:endParaRPr>
        </a:p>
      </dgm:t>
    </dgm:pt>
    <dgm:pt modelId="{60C1CFA1-5EA0-41A4-B60A-8FE75D6A09DE}" type="parTrans" cxnId="{EA9AA01E-1DE6-4199-86A9-B8228200D9B7}">
      <dgm:prSet/>
      <dgm:spPr/>
      <dgm:t>
        <a:bodyPr/>
        <a:lstStyle/>
        <a:p>
          <a:endParaRPr lang="es-ES"/>
        </a:p>
      </dgm:t>
    </dgm:pt>
    <dgm:pt modelId="{DC1DD832-4A7C-4782-8642-E67DA43675D0}" type="sibTrans" cxnId="{EA9AA01E-1DE6-4199-86A9-B8228200D9B7}">
      <dgm:prSet/>
      <dgm:spPr/>
      <dgm:t>
        <a:bodyPr/>
        <a:lstStyle/>
        <a:p>
          <a:endParaRPr lang="es-ES"/>
        </a:p>
      </dgm:t>
    </dgm:pt>
    <dgm:pt modelId="{C27E73AC-58AF-43A1-902F-6B7D6F878769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200" dirty="0" smtClean="0">
              <a:solidFill>
                <a:schemeClr val="tx1"/>
              </a:solidFill>
            </a:rPr>
            <a:t>El alumno deberá de identificar para la construcción de su </a:t>
          </a:r>
          <a:r>
            <a:rPr lang="es-ES_tradnl" sz="1200" dirty="0" err="1" smtClean="0">
              <a:solidFill>
                <a:schemeClr val="tx1"/>
              </a:solidFill>
            </a:rPr>
            <a:t>curriculm</a:t>
          </a:r>
          <a:r>
            <a:rPr lang="es-ES_tradnl" sz="1200" dirty="0" smtClean="0">
              <a:solidFill>
                <a:schemeClr val="tx1"/>
              </a:solidFill>
            </a:rPr>
            <a:t> vitae: conocimiento personal (competencias, actitudes, aptitudes). También sus estudios, grados de especialidad, trabajos realizados, títulos, honores y la situación del mercado actual. </a:t>
          </a:r>
          <a:endParaRPr lang="es-ES" sz="1200" dirty="0">
            <a:solidFill>
              <a:schemeClr val="tx1"/>
            </a:solidFill>
          </a:endParaRPr>
        </a:p>
      </dgm:t>
    </dgm:pt>
    <dgm:pt modelId="{A823E566-68BD-491A-9958-D5F39B08459F}" type="parTrans" cxnId="{DF89C378-C3A2-409C-9567-F0A64FC246F9}">
      <dgm:prSet/>
      <dgm:spPr/>
      <dgm:t>
        <a:bodyPr/>
        <a:lstStyle/>
        <a:p>
          <a:endParaRPr lang="es-ES"/>
        </a:p>
      </dgm:t>
    </dgm:pt>
    <dgm:pt modelId="{7359858F-AC03-4B01-A82E-6E14CE2BB762}" type="sibTrans" cxnId="{DF89C378-C3A2-409C-9567-F0A64FC246F9}">
      <dgm:prSet/>
      <dgm:spPr/>
      <dgm:t>
        <a:bodyPr/>
        <a:lstStyle/>
        <a:p>
          <a:endParaRPr lang="es-ES"/>
        </a:p>
      </dgm:t>
    </dgm:pt>
    <dgm:pt modelId="{C4DCAD74-83C3-4580-AE8E-B315DD54272A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200" dirty="0" smtClean="0">
              <a:solidFill>
                <a:schemeClr val="tx1"/>
              </a:solidFill>
            </a:rPr>
            <a:t>El alumno deberá de comprender que es el próximo a desempeñar un conjunto de funciones y actividades profesionales que requerirán de sus competencias  técnicas (conocimiento), humanas (desarrollo emocional) y sociales (entendimiento del dinamismo educativo y cambios constantes )</a:t>
          </a:r>
          <a:endParaRPr lang="es-ES" sz="1200" dirty="0">
            <a:solidFill>
              <a:schemeClr val="tx1"/>
            </a:solidFill>
          </a:endParaRPr>
        </a:p>
      </dgm:t>
    </dgm:pt>
    <dgm:pt modelId="{D4B34820-55F2-42A2-8A56-280717AEA5A6}" type="parTrans" cxnId="{B3D0BCE0-04A7-4C4B-BE37-A5DB8E853DA5}">
      <dgm:prSet/>
      <dgm:spPr/>
      <dgm:t>
        <a:bodyPr/>
        <a:lstStyle/>
        <a:p>
          <a:endParaRPr lang="es-ES"/>
        </a:p>
      </dgm:t>
    </dgm:pt>
    <dgm:pt modelId="{540CB709-D145-4BFB-AA59-2E0E13B1A10E}" type="sibTrans" cxnId="{B3D0BCE0-04A7-4C4B-BE37-A5DB8E853DA5}">
      <dgm:prSet/>
      <dgm:spPr/>
      <dgm:t>
        <a:bodyPr/>
        <a:lstStyle/>
        <a:p>
          <a:endParaRPr lang="es-ES"/>
        </a:p>
      </dgm:t>
    </dgm:pt>
    <dgm:pt modelId="{56C50C65-7694-465E-867A-6CA7F0321E99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200" dirty="0" smtClean="0">
              <a:solidFill>
                <a:schemeClr val="tx1"/>
              </a:solidFill>
            </a:rPr>
            <a:t>Propósito: El alumno auto diagnosticará los aprendizajes adquiridos durante su formación profesional para establecer áreas de fortalecimiento antes de su egreso para ser un profesional exitoso</a:t>
          </a:r>
          <a:r>
            <a:rPr lang="es-ES_tradnl" sz="800" dirty="0" smtClean="0"/>
            <a:t>.</a:t>
          </a:r>
          <a:endParaRPr lang="es-ES" sz="800" dirty="0"/>
        </a:p>
      </dgm:t>
    </dgm:pt>
    <dgm:pt modelId="{190F99C2-0AD6-4DFA-B12B-5A2625C1FD9F}" type="parTrans" cxnId="{8584665E-D527-4BAE-8D0E-62BFA19D550C}">
      <dgm:prSet/>
      <dgm:spPr/>
      <dgm:t>
        <a:bodyPr/>
        <a:lstStyle/>
        <a:p>
          <a:endParaRPr lang="es-ES"/>
        </a:p>
      </dgm:t>
    </dgm:pt>
    <dgm:pt modelId="{04AA8D03-FFEB-4F54-AE4A-96AE3543F0F7}" type="sibTrans" cxnId="{8584665E-D527-4BAE-8D0E-62BFA19D550C}">
      <dgm:prSet/>
      <dgm:spPr/>
      <dgm:t>
        <a:bodyPr/>
        <a:lstStyle/>
        <a:p>
          <a:endParaRPr lang="es-ES"/>
        </a:p>
      </dgm:t>
    </dgm:pt>
    <dgm:pt modelId="{B034FD3A-1F16-447D-9556-3BDDFDDAA28C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400" dirty="0" smtClean="0">
              <a:solidFill>
                <a:schemeClr val="tx1"/>
              </a:solidFill>
            </a:rPr>
            <a:t>El alumno deberá de comprender que en la entrevista laboral se comprueba la idoneidad de la candidatura para un puesto se trata de ver o confirmar si se tienen determinadas competencias, que conforman el perfil requerido para el puesto </a:t>
          </a:r>
          <a:r>
            <a:rPr lang="es-ES_tradnl" sz="1100" dirty="0" smtClean="0"/>
            <a:t>.</a:t>
          </a:r>
          <a:endParaRPr lang="es-ES" sz="1100" dirty="0"/>
        </a:p>
      </dgm:t>
    </dgm:pt>
    <dgm:pt modelId="{32131644-8E13-46A8-82B2-0BE8E8D0C88C}" type="parTrans" cxnId="{AE47E131-0A8C-4BFA-AA87-9D7B8C063025}">
      <dgm:prSet/>
      <dgm:spPr/>
      <dgm:t>
        <a:bodyPr/>
        <a:lstStyle/>
        <a:p>
          <a:endParaRPr lang="es-ES"/>
        </a:p>
      </dgm:t>
    </dgm:pt>
    <dgm:pt modelId="{5E9C417A-84DE-43D5-8B2E-D63F44216D37}" type="sibTrans" cxnId="{AE47E131-0A8C-4BFA-AA87-9D7B8C063025}">
      <dgm:prSet/>
      <dgm:spPr/>
      <dgm:t>
        <a:bodyPr/>
        <a:lstStyle/>
        <a:p>
          <a:endParaRPr lang="es-ES"/>
        </a:p>
      </dgm:t>
    </dgm:pt>
    <dgm:pt modelId="{BB24417E-BBD7-4DEF-B503-994AE96F1F9E}">
      <dgm:prSet phldrT="[Texto]" phldr="1"/>
      <dgm:spPr/>
      <dgm:t>
        <a:bodyPr/>
        <a:lstStyle/>
        <a:p>
          <a:endParaRPr lang="es-ES" dirty="0"/>
        </a:p>
      </dgm:t>
    </dgm:pt>
    <dgm:pt modelId="{8C1E4AA7-FDF2-4E88-B0E9-BD72BAF91EF2}" type="parTrans" cxnId="{197EDAED-CC94-4B58-8A50-6835177F356C}">
      <dgm:prSet/>
      <dgm:spPr/>
      <dgm:t>
        <a:bodyPr/>
        <a:lstStyle/>
        <a:p>
          <a:endParaRPr lang="es-ES"/>
        </a:p>
      </dgm:t>
    </dgm:pt>
    <dgm:pt modelId="{F60DCF1B-CBB5-4E50-8296-DCCC2D342A49}" type="sibTrans" cxnId="{197EDAED-CC94-4B58-8A50-6835177F356C}">
      <dgm:prSet/>
      <dgm:spPr/>
      <dgm:t>
        <a:bodyPr/>
        <a:lstStyle/>
        <a:p>
          <a:endParaRPr lang="es-ES"/>
        </a:p>
      </dgm:t>
    </dgm:pt>
    <dgm:pt modelId="{57C6B507-F955-4375-AF9E-D54D657D7D03}">
      <dgm:prSet phldrT="[Texto]" phldr="1"/>
      <dgm:spPr/>
      <dgm:t>
        <a:bodyPr/>
        <a:lstStyle/>
        <a:p>
          <a:endParaRPr lang="es-ES"/>
        </a:p>
      </dgm:t>
    </dgm:pt>
    <dgm:pt modelId="{CC6D5D00-D065-45E4-9E28-36ACFE898C8F}" type="parTrans" cxnId="{0CBFE1FD-FA7D-4063-820E-8EE8B8C54A14}">
      <dgm:prSet/>
      <dgm:spPr/>
      <dgm:t>
        <a:bodyPr/>
        <a:lstStyle/>
        <a:p>
          <a:endParaRPr lang="es-ES"/>
        </a:p>
      </dgm:t>
    </dgm:pt>
    <dgm:pt modelId="{43C8BA2F-8026-43FB-94AF-25F9185B4923}" type="sibTrans" cxnId="{0CBFE1FD-FA7D-4063-820E-8EE8B8C54A14}">
      <dgm:prSet/>
      <dgm:spPr/>
      <dgm:t>
        <a:bodyPr/>
        <a:lstStyle/>
        <a:p>
          <a:endParaRPr lang="es-ES"/>
        </a:p>
      </dgm:t>
    </dgm:pt>
    <dgm:pt modelId="{C6311438-84DF-4554-9C1B-A01C8E148DA2}">
      <dgm:prSet phldrT="[Texto]" phldr="1"/>
      <dgm:spPr/>
      <dgm:t>
        <a:bodyPr/>
        <a:lstStyle/>
        <a:p>
          <a:endParaRPr lang="es-ES"/>
        </a:p>
      </dgm:t>
    </dgm:pt>
    <dgm:pt modelId="{4A4A7601-E745-4B90-93C9-3CF0FCA6AD89}" type="parTrans" cxnId="{A5FE0B24-6E44-494E-9937-F35C8E5B15FD}">
      <dgm:prSet/>
      <dgm:spPr/>
      <dgm:t>
        <a:bodyPr/>
        <a:lstStyle/>
        <a:p>
          <a:endParaRPr lang="es-ES"/>
        </a:p>
      </dgm:t>
    </dgm:pt>
    <dgm:pt modelId="{9757D12D-E754-4284-A6AD-3ABA2454F7F0}" type="sibTrans" cxnId="{A5FE0B24-6E44-494E-9937-F35C8E5B15FD}">
      <dgm:prSet/>
      <dgm:spPr/>
      <dgm:t>
        <a:bodyPr/>
        <a:lstStyle/>
        <a:p>
          <a:endParaRPr lang="es-ES"/>
        </a:p>
      </dgm:t>
    </dgm:pt>
    <dgm:pt modelId="{F0D43495-A877-4EC8-B287-EA5EF1B4C9D1}" type="pres">
      <dgm:prSet presAssocID="{61B3B089-7D6D-4F8D-8FD1-2AC3F0D3364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AC8D3C4-A70E-4767-84DD-BFA6F2D2B513}" type="pres">
      <dgm:prSet presAssocID="{61B3B089-7D6D-4F8D-8FD1-2AC3F0D33649}" presName="hierFlow" presStyleCnt="0"/>
      <dgm:spPr/>
    </dgm:pt>
    <dgm:pt modelId="{CC5C96C9-7171-48F4-A2EA-FD61D9C678F8}" type="pres">
      <dgm:prSet presAssocID="{61B3B089-7D6D-4F8D-8FD1-2AC3F0D33649}" presName="firstBuf" presStyleCnt="0"/>
      <dgm:spPr/>
    </dgm:pt>
    <dgm:pt modelId="{1DFA661B-76FB-41EE-9EF3-E789D2FBBEB9}" type="pres">
      <dgm:prSet presAssocID="{61B3B089-7D6D-4F8D-8FD1-2AC3F0D3364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47C47D8-25BC-42EC-9C24-3246381A9F9D}" type="pres">
      <dgm:prSet presAssocID="{458C62B2-A3A6-4EA7-8520-AAD467E78054}" presName="Name17" presStyleCnt="0"/>
      <dgm:spPr/>
    </dgm:pt>
    <dgm:pt modelId="{9D0C4BC7-E909-4E5E-BE65-E5DADE73E8E8}" type="pres">
      <dgm:prSet presAssocID="{458C62B2-A3A6-4EA7-8520-AAD467E78054}" presName="level1Shape" presStyleLbl="node0" presStyleIdx="0" presStyleCnt="1" custScaleY="173111">
        <dgm:presLayoutVars>
          <dgm:chPref val="3"/>
        </dgm:presLayoutVars>
      </dgm:prSet>
      <dgm:spPr/>
    </dgm:pt>
    <dgm:pt modelId="{DDFAEF89-26A8-46C3-B9F4-55A19C43CA8E}" type="pres">
      <dgm:prSet presAssocID="{458C62B2-A3A6-4EA7-8520-AAD467E78054}" presName="hierChild2" presStyleCnt="0"/>
      <dgm:spPr/>
    </dgm:pt>
    <dgm:pt modelId="{E66B46A4-66D7-4283-AA1E-F84EED1B89E2}" type="pres">
      <dgm:prSet presAssocID="{60C1CFA1-5EA0-41A4-B60A-8FE75D6A09DE}" presName="Name25" presStyleLbl="parChTrans1D2" presStyleIdx="0" presStyleCnt="2"/>
      <dgm:spPr/>
    </dgm:pt>
    <dgm:pt modelId="{28B91711-E3A3-4F0A-88B1-2AA78F70B962}" type="pres">
      <dgm:prSet presAssocID="{60C1CFA1-5EA0-41A4-B60A-8FE75D6A09DE}" presName="connTx" presStyleLbl="parChTrans1D2" presStyleIdx="0" presStyleCnt="2"/>
      <dgm:spPr/>
    </dgm:pt>
    <dgm:pt modelId="{A1E03F0F-6F1A-4DC5-BE76-7B2D695494E7}" type="pres">
      <dgm:prSet presAssocID="{2190EC72-4938-4ED3-ADA7-471621F4C757}" presName="Name30" presStyleCnt="0"/>
      <dgm:spPr/>
    </dgm:pt>
    <dgm:pt modelId="{2B1D2A7C-5C96-4E42-BC6A-F46FC40089EE}" type="pres">
      <dgm:prSet presAssocID="{2190EC72-4938-4ED3-ADA7-471621F4C757}" presName="level2Shape" presStyleLbl="node2" presStyleIdx="0" presStyleCnt="2" custScaleX="142629" custScaleY="289974" custLinFactNeighborY="-5977"/>
      <dgm:spPr/>
      <dgm:t>
        <a:bodyPr/>
        <a:lstStyle/>
        <a:p>
          <a:endParaRPr lang="es-ES"/>
        </a:p>
      </dgm:t>
    </dgm:pt>
    <dgm:pt modelId="{A5140E11-5D6D-4C72-B445-BC8D5BDE5EA6}" type="pres">
      <dgm:prSet presAssocID="{2190EC72-4938-4ED3-ADA7-471621F4C757}" presName="hierChild3" presStyleCnt="0"/>
      <dgm:spPr/>
    </dgm:pt>
    <dgm:pt modelId="{D31E0939-1958-4538-8F5C-5DAE244614E0}" type="pres">
      <dgm:prSet presAssocID="{A823E566-68BD-491A-9958-D5F39B08459F}" presName="Name25" presStyleLbl="parChTrans1D3" presStyleIdx="0" presStyleCnt="3"/>
      <dgm:spPr/>
    </dgm:pt>
    <dgm:pt modelId="{EFF70FA2-7B84-4EFD-92E9-E1A91A228462}" type="pres">
      <dgm:prSet presAssocID="{A823E566-68BD-491A-9958-D5F39B08459F}" presName="connTx" presStyleLbl="parChTrans1D3" presStyleIdx="0" presStyleCnt="3"/>
      <dgm:spPr/>
    </dgm:pt>
    <dgm:pt modelId="{633E3D11-12C7-41CD-9DB9-2E6E83EB85F6}" type="pres">
      <dgm:prSet presAssocID="{C27E73AC-58AF-43A1-902F-6B7D6F878769}" presName="Name30" presStyleCnt="0"/>
      <dgm:spPr/>
    </dgm:pt>
    <dgm:pt modelId="{1E987A89-6807-4836-B834-0F28AF5E0890}" type="pres">
      <dgm:prSet presAssocID="{C27E73AC-58AF-43A1-902F-6B7D6F878769}" presName="level2Shape" presStyleLbl="node3" presStyleIdx="0" presStyleCnt="3" custScaleX="337994" custScaleY="243885" custLinFactY="-100000" custLinFactNeighborX="-399" custLinFactNeighborY="-118383"/>
      <dgm:spPr/>
      <dgm:t>
        <a:bodyPr/>
        <a:lstStyle/>
        <a:p>
          <a:endParaRPr lang="es-ES"/>
        </a:p>
      </dgm:t>
    </dgm:pt>
    <dgm:pt modelId="{C2C46FE8-90DD-4444-B92E-87368F4A3BDB}" type="pres">
      <dgm:prSet presAssocID="{C27E73AC-58AF-43A1-902F-6B7D6F878769}" presName="hierChild3" presStyleCnt="0"/>
      <dgm:spPr/>
    </dgm:pt>
    <dgm:pt modelId="{356EE1AC-3191-486A-8B90-E2FAFF2D3030}" type="pres">
      <dgm:prSet presAssocID="{D4B34820-55F2-42A2-8A56-280717AEA5A6}" presName="Name25" presStyleLbl="parChTrans1D3" presStyleIdx="1" presStyleCnt="3"/>
      <dgm:spPr/>
    </dgm:pt>
    <dgm:pt modelId="{C6AD9DE2-5DF6-427F-8330-C48C98A6E5CA}" type="pres">
      <dgm:prSet presAssocID="{D4B34820-55F2-42A2-8A56-280717AEA5A6}" presName="connTx" presStyleLbl="parChTrans1D3" presStyleIdx="1" presStyleCnt="3"/>
      <dgm:spPr/>
    </dgm:pt>
    <dgm:pt modelId="{37755031-B453-489D-9B0F-BB60EDBA3E58}" type="pres">
      <dgm:prSet presAssocID="{C4DCAD74-83C3-4580-AE8E-B315DD54272A}" presName="Name30" presStyleCnt="0"/>
      <dgm:spPr/>
    </dgm:pt>
    <dgm:pt modelId="{5259814C-807E-494F-A11A-6F8F57EB388E}" type="pres">
      <dgm:prSet presAssocID="{C4DCAD74-83C3-4580-AE8E-B315DD54272A}" presName="level2Shape" presStyleLbl="node3" presStyleIdx="1" presStyleCnt="3" custScaleX="382270" custScaleY="208253" custLinFactY="-19315" custLinFactNeighborX="-1146" custLinFactNeighborY="-100000"/>
      <dgm:spPr/>
      <dgm:t>
        <a:bodyPr/>
        <a:lstStyle/>
        <a:p>
          <a:endParaRPr lang="es-ES"/>
        </a:p>
      </dgm:t>
    </dgm:pt>
    <dgm:pt modelId="{6DECF1DF-01C7-4C88-942D-6A2B52E15864}" type="pres">
      <dgm:prSet presAssocID="{C4DCAD74-83C3-4580-AE8E-B315DD54272A}" presName="hierChild3" presStyleCnt="0"/>
      <dgm:spPr/>
    </dgm:pt>
    <dgm:pt modelId="{0B9C4FBD-FA73-4A07-B52D-12BD7364A34E}" type="pres">
      <dgm:prSet presAssocID="{190F99C2-0AD6-4DFA-B12B-5A2625C1FD9F}" presName="Name25" presStyleLbl="parChTrans1D2" presStyleIdx="1" presStyleCnt="2"/>
      <dgm:spPr/>
    </dgm:pt>
    <dgm:pt modelId="{72DD166F-9C80-4296-84C3-A6318384F8C9}" type="pres">
      <dgm:prSet presAssocID="{190F99C2-0AD6-4DFA-B12B-5A2625C1FD9F}" presName="connTx" presStyleLbl="parChTrans1D2" presStyleIdx="1" presStyleCnt="2"/>
      <dgm:spPr/>
    </dgm:pt>
    <dgm:pt modelId="{5CE8A3AD-F4EE-4B46-85F8-54EF084D6814}" type="pres">
      <dgm:prSet presAssocID="{56C50C65-7694-465E-867A-6CA7F0321E99}" presName="Name30" presStyleCnt="0"/>
      <dgm:spPr/>
    </dgm:pt>
    <dgm:pt modelId="{668CD256-D2CA-45F2-B60E-9012A034575A}" type="pres">
      <dgm:prSet presAssocID="{56C50C65-7694-465E-867A-6CA7F0321E99}" presName="level2Shape" presStyleLbl="node2" presStyleIdx="1" presStyleCnt="2" custScaleX="224919" custScaleY="250979" custLinFactNeighborX="2988" custLinFactNeighborY="6319"/>
      <dgm:spPr/>
      <dgm:t>
        <a:bodyPr/>
        <a:lstStyle/>
        <a:p>
          <a:endParaRPr lang="es-ES"/>
        </a:p>
      </dgm:t>
    </dgm:pt>
    <dgm:pt modelId="{EA30B5B3-D4FC-4235-84F1-81753464D805}" type="pres">
      <dgm:prSet presAssocID="{56C50C65-7694-465E-867A-6CA7F0321E99}" presName="hierChild3" presStyleCnt="0"/>
      <dgm:spPr/>
    </dgm:pt>
    <dgm:pt modelId="{111FF177-1462-4229-A2A3-0082EF0205B0}" type="pres">
      <dgm:prSet presAssocID="{32131644-8E13-46A8-82B2-0BE8E8D0C88C}" presName="Name25" presStyleLbl="parChTrans1D3" presStyleIdx="2" presStyleCnt="3"/>
      <dgm:spPr/>
    </dgm:pt>
    <dgm:pt modelId="{1357EF73-7DAB-4C0B-A026-96258890626F}" type="pres">
      <dgm:prSet presAssocID="{32131644-8E13-46A8-82B2-0BE8E8D0C88C}" presName="connTx" presStyleLbl="parChTrans1D3" presStyleIdx="2" presStyleCnt="3"/>
      <dgm:spPr/>
    </dgm:pt>
    <dgm:pt modelId="{234665CB-2181-45B8-829B-4ABF760D7B2B}" type="pres">
      <dgm:prSet presAssocID="{B034FD3A-1F16-447D-9556-3BDDFDDAA28C}" presName="Name30" presStyleCnt="0"/>
      <dgm:spPr/>
    </dgm:pt>
    <dgm:pt modelId="{079A2DF1-D1FB-4108-A4AB-104976639F8B}" type="pres">
      <dgm:prSet presAssocID="{B034FD3A-1F16-447D-9556-3BDDFDDAA28C}" presName="level2Shape" presStyleLbl="node3" presStyleIdx="2" presStyleCnt="3" custScaleX="380948" custScaleY="222468" custLinFactNeighborX="8024" custLinFactNeighborY="-27874"/>
      <dgm:spPr/>
      <dgm:t>
        <a:bodyPr/>
        <a:lstStyle/>
        <a:p>
          <a:endParaRPr lang="es-ES"/>
        </a:p>
      </dgm:t>
    </dgm:pt>
    <dgm:pt modelId="{0B8F6538-1104-4F9E-87DE-A8EE47CBB78B}" type="pres">
      <dgm:prSet presAssocID="{B034FD3A-1F16-447D-9556-3BDDFDDAA28C}" presName="hierChild3" presStyleCnt="0"/>
      <dgm:spPr/>
    </dgm:pt>
    <dgm:pt modelId="{38A4E2D7-D89F-450F-B944-FDDF3F2FC088}" type="pres">
      <dgm:prSet presAssocID="{61B3B089-7D6D-4F8D-8FD1-2AC3F0D33649}" presName="bgShapesFlow" presStyleCnt="0"/>
      <dgm:spPr/>
    </dgm:pt>
    <dgm:pt modelId="{9B2692FC-6EA1-4684-AB4A-2882F1ABCE22}" type="pres">
      <dgm:prSet presAssocID="{BB24417E-BBD7-4DEF-B503-994AE96F1F9E}" presName="rectComp" presStyleCnt="0"/>
      <dgm:spPr/>
    </dgm:pt>
    <dgm:pt modelId="{B6616EF4-70DA-44CF-AA8F-67ED2B8A4D3C}" type="pres">
      <dgm:prSet presAssocID="{BB24417E-BBD7-4DEF-B503-994AE96F1F9E}" presName="bgRect" presStyleLbl="bgShp" presStyleIdx="0" presStyleCnt="3"/>
      <dgm:spPr/>
    </dgm:pt>
    <dgm:pt modelId="{F3266751-944E-4756-A0ED-B06026DE5515}" type="pres">
      <dgm:prSet presAssocID="{BB24417E-BBD7-4DEF-B503-994AE96F1F9E}" presName="bgRectTx" presStyleLbl="bgShp" presStyleIdx="0" presStyleCnt="3">
        <dgm:presLayoutVars>
          <dgm:bulletEnabled val="1"/>
        </dgm:presLayoutVars>
      </dgm:prSet>
      <dgm:spPr/>
    </dgm:pt>
    <dgm:pt modelId="{31943575-8F40-4A0E-8DFF-BCB24F0D6567}" type="pres">
      <dgm:prSet presAssocID="{BB24417E-BBD7-4DEF-B503-994AE96F1F9E}" presName="spComp" presStyleCnt="0"/>
      <dgm:spPr/>
    </dgm:pt>
    <dgm:pt modelId="{C877DBB7-4A8F-4FB8-92A9-2C215E82E286}" type="pres">
      <dgm:prSet presAssocID="{BB24417E-BBD7-4DEF-B503-994AE96F1F9E}" presName="hSp" presStyleCnt="0"/>
      <dgm:spPr/>
    </dgm:pt>
    <dgm:pt modelId="{986717CA-8E53-4608-B38E-0FCE930ED5E5}" type="pres">
      <dgm:prSet presAssocID="{57C6B507-F955-4375-AF9E-D54D657D7D03}" presName="rectComp" presStyleCnt="0"/>
      <dgm:spPr/>
    </dgm:pt>
    <dgm:pt modelId="{61B25919-0B2C-4FBD-B4B7-191607FCA164}" type="pres">
      <dgm:prSet presAssocID="{57C6B507-F955-4375-AF9E-D54D657D7D03}" presName="bgRect" presStyleLbl="bgShp" presStyleIdx="1" presStyleCnt="3"/>
      <dgm:spPr/>
    </dgm:pt>
    <dgm:pt modelId="{FFE61669-816D-4B9E-A4E3-E9E41969AA03}" type="pres">
      <dgm:prSet presAssocID="{57C6B507-F955-4375-AF9E-D54D657D7D03}" presName="bgRectTx" presStyleLbl="bgShp" presStyleIdx="1" presStyleCnt="3">
        <dgm:presLayoutVars>
          <dgm:bulletEnabled val="1"/>
        </dgm:presLayoutVars>
      </dgm:prSet>
      <dgm:spPr/>
    </dgm:pt>
    <dgm:pt modelId="{D4284CB7-C3E1-491E-82D7-3ABB508B0CEA}" type="pres">
      <dgm:prSet presAssocID="{57C6B507-F955-4375-AF9E-D54D657D7D03}" presName="spComp" presStyleCnt="0"/>
      <dgm:spPr/>
    </dgm:pt>
    <dgm:pt modelId="{494DFF73-7BE9-491A-82D8-6A169F56D572}" type="pres">
      <dgm:prSet presAssocID="{57C6B507-F955-4375-AF9E-D54D657D7D03}" presName="hSp" presStyleCnt="0"/>
      <dgm:spPr/>
    </dgm:pt>
    <dgm:pt modelId="{BF97B408-2A4D-4373-9EEA-C0EB1E6FDCA1}" type="pres">
      <dgm:prSet presAssocID="{C6311438-84DF-4554-9C1B-A01C8E148DA2}" presName="rectComp" presStyleCnt="0"/>
      <dgm:spPr/>
    </dgm:pt>
    <dgm:pt modelId="{0E8273F1-C9D9-4BB8-AD23-192ABBFEF947}" type="pres">
      <dgm:prSet presAssocID="{C6311438-84DF-4554-9C1B-A01C8E148DA2}" presName="bgRect" presStyleLbl="bgShp" presStyleIdx="2" presStyleCnt="3"/>
      <dgm:spPr/>
    </dgm:pt>
    <dgm:pt modelId="{81B3E962-AA8B-4AA6-8B5B-8E7382649608}" type="pres">
      <dgm:prSet presAssocID="{C6311438-84DF-4554-9C1B-A01C8E148DA2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E3EECAF9-17C3-4627-AD1A-B523DBCC1A8E}" type="presOf" srcId="{32131644-8E13-46A8-82B2-0BE8E8D0C88C}" destId="{111FF177-1462-4229-A2A3-0082EF0205B0}" srcOrd="0" destOrd="0" presId="urn:microsoft.com/office/officeart/2005/8/layout/hierarchy5"/>
    <dgm:cxn modelId="{EA9AA01E-1DE6-4199-86A9-B8228200D9B7}" srcId="{458C62B2-A3A6-4EA7-8520-AAD467E78054}" destId="{2190EC72-4938-4ED3-ADA7-471621F4C757}" srcOrd="0" destOrd="0" parTransId="{60C1CFA1-5EA0-41A4-B60A-8FE75D6A09DE}" sibTransId="{DC1DD832-4A7C-4782-8642-E67DA43675D0}"/>
    <dgm:cxn modelId="{B970538D-1D74-40E5-83AB-C4BABC154509}" type="presOf" srcId="{A823E566-68BD-491A-9958-D5F39B08459F}" destId="{EFF70FA2-7B84-4EFD-92E9-E1A91A228462}" srcOrd="1" destOrd="0" presId="urn:microsoft.com/office/officeart/2005/8/layout/hierarchy5"/>
    <dgm:cxn modelId="{B21B8E14-CAAC-4D53-854D-E326A676319B}" type="presOf" srcId="{C27E73AC-58AF-43A1-902F-6B7D6F878769}" destId="{1E987A89-6807-4836-B834-0F28AF5E0890}" srcOrd="0" destOrd="0" presId="urn:microsoft.com/office/officeart/2005/8/layout/hierarchy5"/>
    <dgm:cxn modelId="{047445CE-259D-48A3-959B-433B7FD0DEE0}" type="presOf" srcId="{2190EC72-4938-4ED3-ADA7-471621F4C757}" destId="{2B1D2A7C-5C96-4E42-BC6A-F46FC40089EE}" srcOrd="0" destOrd="0" presId="urn:microsoft.com/office/officeart/2005/8/layout/hierarchy5"/>
    <dgm:cxn modelId="{AE47E131-0A8C-4BFA-AA87-9D7B8C063025}" srcId="{56C50C65-7694-465E-867A-6CA7F0321E99}" destId="{B034FD3A-1F16-447D-9556-3BDDFDDAA28C}" srcOrd="0" destOrd="0" parTransId="{32131644-8E13-46A8-82B2-0BE8E8D0C88C}" sibTransId="{5E9C417A-84DE-43D5-8B2E-D63F44216D37}"/>
    <dgm:cxn modelId="{4E8EF816-65EE-4CA3-B54E-83E824F41CAE}" type="presOf" srcId="{D4B34820-55F2-42A2-8A56-280717AEA5A6}" destId="{C6AD9DE2-5DF6-427F-8330-C48C98A6E5CA}" srcOrd="1" destOrd="0" presId="urn:microsoft.com/office/officeart/2005/8/layout/hierarchy5"/>
    <dgm:cxn modelId="{9DDD69B0-57EC-4047-A05F-6AAD5A28967C}" type="presOf" srcId="{190F99C2-0AD6-4DFA-B12B-5A2625C1FD9F}" destId="{0B9C4FBD-FA73-4A07-B52D-12BD7364A34E}" srcOrd="0" destOrd="0" presId="urn:microsoft.com/office/officeart/2005/8/layout/hierarchy5"/>
    <dgm:cxn modelId="{D85ACEDD-65F6-4683-9734-619FA0F33232}" type="presOf" srcId="{57C6B507-F955-4375-AF9E-D54D657D7D03}" destId="{61B25919-0B2C-4FBD-B4B7-191607FCA164}" srcOrd="0" destOrd="0" presId="urn:microsoft.com/office/officeart/2005/8/layout/hierarchy5"/>
    <dgm:cxn modelId="{0CBFE1FD-FA7D-4063-820E-8EE8B8C54A14}" srcId="{61B3B089-7D6D-4F8D-8FD1-2AC3F0D33649}" destId="{57C6B507-F955-4375-AF9E-D54D657D7D03}" srcOrd="2" destOrd="0" parTransId="{CC6D5D00-D065-45E4-9E28-36ACFE898C8F}" sibTransId="{43C8BA2F-8026-43FB-94AF-25F9185B4923}"/>
    <dgm:cxn modelId="{A5FE0B24-6E44-494E-9937-F35C8E5B15FD}" srcId="{61B3B089-7D6D-4F8D-8FD1-2AC3F0D33649}" destId="{C6311438-84DF-4554-9C1B-A01C8E148DA2}" srcOrd="3" destOrd="0" parTransId="{4A4A7601-E745-4B90-93C9-3CF0FCA6AD89}" sibTransId="{9757D12D-E754-4284-A6AD-3ABA2454F7F0}"/>
    <dgm:cxn modelId="{B3D0BCE0-04A7-4C4B-BE37-A5DB8E853DA5}" srcId="{2190EC72-4938-4ED3-ADA7-471621F4C757}" destId="{C4DCAD74-83C3-4580-AE8E-B315DD54272A}" srcOrd="1" destOrd="0" parTransId="{D4B34820-55F2-42A2-8A56-280717AEA5A6}" sibTransId="{540CB709-D145-4BFB-AA59-2E0E13B1A10E}"/>
    <dgm:cxn modelId="{F25F0CFB-5E69-4060-95DB-2ECC18456E40}" srcId="{61B3B089-7D6D-4F8D-8FD1-2AC3F0D33649}" destId="{458C62B2-A3A6-4EA7-8520-AAD467E78054}" srcOrd="0" destOrd="0" parTransId="{1D906336-3884-42D0-93C6-AD7F82672890}" sibTransId="{1C7B669E-E112-495D-A3EE-C8E2AFF84602}"/>
    <dgm:cxn modelId="{A45DE403-290B-4491-B06C-9D7790DFBE23}" type="presOf" srcId="{C6311438-84DF-4554-9C1B-A01C8E148DA2}" destId="{81B3E962-AA8B-4AA6-8B5B-8E7382649608}" srcOrd="1" destOrd="0" presId="urn:microsoft.com/office/officeart/2005/8/layout/hierarchy5"/>
    <dgm:cxn modelId="{A786A170-FA4C-4421-94F7-E59D67124173}" type="presOf" srcId="{BB24417E-BBD7-4DEF-B503-994AE96F1F9E}" destId="{B6616EF4-70DA-44CF-AA8F-67ED2B8A4D3C}" srcOrd="0" destOrd="0" presId="urn:microsoft.com/office/officeart/2005/8/layout/hierarchy5"/>
    <dgm:cxn modelId="{8D3AF92D-4678-4FC7-81CC-DB7E386F34C4}" type="presOf" srcId="{190F99C2-0AD6-4DFA-B12B-5A2625C1FD9F}" destId="{72DD166F-9C80-4296-84C3-A6318384F8C9}" srcOrd="1" destOrd="0" presId="urn:microsoft.com/office/officeart/2005/8/layout/hierarchy5"/>
    <dgm:cxn modelId="{2ADF6EF6-222E-4EB1-AF34-2230FCAF0240}" type="presOf" srcId="{BB24417E-BBD7-4DEF-B503-994AE96F1F9E}" destId="{F3266751-944E-4756-A0ED-B06026DE5515}" srcOrd="1" destOrd="0" presId="urn:microsoft.com/office/officeart/2005/8/layout/hierarchy5"/>
    <dgm:cxn modelId="{77822C65-D74E-43CD-B32A-958D1C9D5D11}" type="presOf" srcId="{60C1CFA1-5EA0-41A4-B60A-8FE75D6A09DE}" destId="{E66B46A4-66D7-4283-AA1E-F84EED1B89E2}" srcOrd="0" destOrd="0" presId="urn:microsoft.com/office/officeart/2005/8/layout/hierarchy5"/>
    <dgm:cxn modelId="{00FFF8B2-3DC2-4337-9AEC-9BBF07648766}" type="presOf" srcId="{458C62B2-A3A6-4EA7-8520-AAD467E78054}" destId="{9D0C4BC7-E909-4E5E-BE65-E5DADE73E8E8}" srcOrd="0" destOrd="0" presId="urn:microsoft.com/office/officeart/2005/8/layout/hierarchy5"/>
    <dgm:cxn modelId="{ECB1DFDF-A146-4113-9FF7-C68B8110F0A2}" type="presOf" srcId="{B034FD3A-1F16-447D-9556-3BDDFDDAA28C}" destId="{079A2DF1-D1FB-4108-A4AB-104976639F8B}" srcOrd="0" destOrd="0" presId="urn:microsoft.com/office/officeart/2005/8/layout/hierarchy5"/>
    <dgm:cxn modelId="{DF89C378-C3A2-409C-9567-F0A64FC246F9}" srcId="{2190EC72-4938-4ED3-ADA7-471621F4C757}" destId="{C27E73AC-58AF-43A1-902F-6B7D6F878769}" srcOrd="0" destOrd="0" parTransId="{A823E566-68BD-491A-9958-D5F39B08459F}" sibTransId="{7359858F-AC03-4B01-A82E-6E14CE2BB762}"/>
    <dgm:cxn modelId="{08547A64-6069-4B3E-85A2-8309FA6642F3}" type="presOf" srcId="{A823E566-68BD-491A-9958-D5F39B08459F}" destId="{D31E0939-1958-4538-8F5C-5DAE244614E0}" srcOrd="0" destOrd="0" presId="urn:microsoft.com/office/officeart/2005/8/layout/hierarchy5"/>
    <dgm:cxn modelId="{4C051989-D2E6-43E0-BDEB-FC146E5B5845}" type="presOf" srcId="{32131644-8E13-46A8-82B2-0BE8E8D0C88C}" destId="{1357EF73-7DAB-4C0B-A026-96258890626F}" srcOrd="1" destOrd="0" presId="urn:microsoft.com/office/officeart/2005/8/layout/hierarchy5"/>
    <dgm:cxn modelId="{197EDAED-CC94-4B58-8A50-6835177F356C}" srcId="{61B3B089-7D6D-4F8D-8FD1-2AC3F0D33649}" destId="{BB24417E-BBD7-4DEF-B503-994AE96F1F9E}" srcOrd="1" destOrd="0" parTransId="{8C1E4AA7-FDF2-4E88-B0E9-BD72BAF91EF2}" sibTransId="{F60DCF1B-CBB5-4E50-8296-DCCC2D342A49}"/>
    <dgm:cxn modelId="{1203695D-C311-4EDA-A3B5-2F417F6F2CEE}" type="presOf" srcId="{C4DCAD74-83C3-4580-AE8E-B315DD54272A}" destId="{5259814C-807E-494F-A11A-6F8F57EB388E}" srcOrd="0" destOrd="0" presId="urn:microsoft.com/office/officeart/2005/8/layout/hierarchy5"/>
    <dgm:cxn modelId="{96378C7A-5E60-4A2D-A7D0-AA9E3B729E4C}" type="presOf" srcId="{60C1CFA1-5EA0-41A4-B60A-8FE75D6A09DE}" destId="{28B91711-E3A3-4F0A-88B1-2AA78F70B962}" srcOrd="1" destOrd="0" presId="urn:microsoft.com/office/officeart/2005/8/layout/hierarchy5"/>
    <dgm:cxn modelId="{8584665E-D527-4BAE-8D0E-62BFA19D550C}" srcId="{458C62B2-A3A6-4EA7-8520-AAD467E78054}" destId="{56C50C65-7694-465E-867A-6CA7F0321E99}" srcOrd="1" destOrd="0" parTransId="{190F99C2-0AD6-4DFA-B12B-5A2625C1FD9F}" sibTransId="{04AA8D03-FFEB-4F54-AE4A-96AE3543F0F7}"/>
    <dgm:cxn modelId="{9299C38E-E8FA-49BB-AADA-A005C8FF4591}" type="presOf" srcId="{56C50C65-7694-465E-867A-6CA7F0321E99}" destId="{668CD256-D2CA-45F2-B60E-9012A034575A}" srcOrd="0" destOrd="0" presId="urn:microsoft.com/office/officeart/2005/8/layout/hierarchy5"/>
    <dgm:cxn modelId="{3D2ACBDF-A96D-43A4-B3F5-DA0A878494B9}" type="presOf" srcId="{57C6B507-F955-4375-AF9E-D54D657D7D03}" destId="{FFE61669-816D-4B9E-A4E3-E9E41969AA03}" srcOrd="1" destOrd="0" presId="urn:microsoft.com/office/officeart/2005/8/layout/hierarchy5"/>
    <dgm:cxn modelId="{D14AC967-D918-45BA-80D4-FAF9454875A5}" type="presOf" srcId="{C6311438-84DF-4554-9C1B-A01C8E148DA2}" destId="{0E8273F1-C9D9-4BB8-AD23-192ABBFEF947}" srcOrd="0" destOrd="0" presId="urn:microsoft.com/office/officeart/2005/8/layout/hierarchy5"/>
    <dgm:cxn modelId="{6B9A0013-7F30-429B-9211-0B46F4A60A71}" type="presOf" srcId="{D4B34820-55F2-42A2-8A56-280717AEA5A6}" destId="{356EE1AC-3191-486A-8B90-E2FAFF2D3030}" srcOrd="0" destOrd="0" presId="urn:microsoft.com/office/officeart/2005/8/layout/hierarchy5"/>
    <dgm:cxn modelId="{7CC37063-B5D7-4F00-BEA4-32B47BF2F207}" type="presOf" srcId="{61B3B089-7D6D-4F8D-8FD1-2AC3F0D33649}" destId="{F0D43495-A877-4EC8-B287-EA5EF1B4C9D1}" srcOrd="0" destOrd="0" presId="urn:microsoft.com/office/officeart/2005/8/layout/hierarchy5"/>
    <dgm:cxn modelId="{CCC3D88C-24C3-47E4-BE57-3AC4D3E7DBF2}" type="presParOf" srcId="{F0D43495-A877-4EC8-B287-EA5EF1B4C9D1}" destId="{AAC8D3C4-A70E-4767-84DD-BFA6F2D2B513}" srcOrd="0" destOrd="0" presId="urn:microsoft.com/office/officeart/2005/8/layout/hierarchy5"/>
    <dgm:cxn modelId="{08C625E5-45FB-492D-8D31-1BCC76178112}" type="presParOf" srcId="{AAC8D3C4-A70E-4767-84DD-BFA6F2D2B513}" destId="{CC5C96C9-7171-48F4-A2EA-FD61D9C678F8}" srcOrd="0" destOrd="0" presId="urn:microsoft.com/office/officeart/2005/8/layout/hierarchy5"/>
    <dgm:cxn modelId="{0FC5A761-471C-4503-A110-76A6114F1D57}" type="presParOf" srcId="{AAC8D3C4-A70E-4767-84DD-BFA6F2D2B513}" destId="{1DFA661B-76FB-41EE-9EF3-E789D2FBBEB9}" srcOrd="1" destOrd="0" presId="urn:microsoft.com/office/officeart/2005/8/layout/hierarchy5"/>
    <dgm:cxn modelId="{75704E39-90A4-4416-BDB9-76BD0369C7B4}" type="presParOf" srcId="{1DFA661B-76FB-41EE-9EF3-E789D2FBBEB9}" destId="{847C47D8-25BC-42EC-9C24-3246381A9F9D}" srcOrd="0" destOrd="0" presId="urn:microsoft.com/office/officeart/2005/8/layout/hierarchy5"/>
    <dgm:cxn modelId="{BF6AC063-83D4-43AF-81CC-2EE827BEB181}" type="presParOf" srcId="{847C47D8-25BC-42EC-9C24-3246381A9F9D}" destId="{9D0C4BC7-E909-4E5E-BE65-E5DADE73E8E8}" srcOrd="0" destOrd="0" presId="urn:microsoft.com/office/officeart/2005/8/layout/hierarchy5"/>
    <dgm:cxn modelId="{185F8D8E-3D6A-4E74-A2C1-B83A824CFD98}" type="presParOf" srcId="{847C47D8-25BC-42EC-9C24-3246381A9F9D}" destId="{DDFAEF89-26A8-46C3-B9F4-55A19C43CA8E}" srcOrd="1" destOrd="0" presId="urn:microsoft.com/office/officeart/2005/8/layout/hierarchy5"/>
    <dgm:cxn modelId="{EB410062-0797-4F60-B278-A47660A70876}" type="presParOf" srcId="{DDFAEF89-26A8-46C3-B9F4-55A19C43CA8E}" destId="{E66B46A4-66D7-4283-AA1E-F84EED1B89E2}" srcOrd="0" destOrd="0" presId="urn:microsoft.com/office/officeart/2005/8/layout/hierarchy5"/>
    <dgm:cxn modelId="{31012B59-8AFB-4EB5-BC51-C76654BEDB79}" type="presParOf" srcId="{E66B46A4-66D7-4283-AA1E-F84EED1B89E2}" destId="{28B91711-E3A3-4F0A-88B1-2AA78F70B962}" srcOrd="0" destOrd="0" presId="urn:microsoft.com/office/officeart/2005/8/layout/hierarchy5"/>
    <dgm:cxn modelId="{08253973-6A01-4028-9317-6D1C2FD8E2B2}" type="presParOf" srcId="{DDFAEF89-26A8-46C3-B9F4-55A19C43CA8E}" destId="{A1E03F0F-6F1A-4DC5-BE76-7B2D695494E7}" srcOrd="1" destOrd="0" presId="urn:microsoft.com/office/officeart/2005/8/layout/hierarchy5"/>
    <dgm:cxn modelId="{60C9BCB6-0D5A-40B5-AF0C-76EE12EB7651}" type="presParOf" srcId="{A1E03F0F-6F1A-4DC5-BE76-7B2D695494E7}" destId="{2B1D2A7C-5C96-4E42-BC6A-F46FC40089EE}" srcOrd="0" destOrd="0" presId="urn:microsoft.com/office/officeart/2005/8/layout/hierarchy5"/>
    <dgm:cxn modelId="{2903C336-27E5-4D8F-A24F-85086FFA8D3F}" type="presParOf" srcId="{A1E03F0F-6F1A-4DC5-BE76-7B2D695494E7}" destId="{A5140E11-5D6D-4C72-B445-BC8D5BDE5EA6}" srcOrd="1" destOrd="0" presId="urn:microsoft.com/office/officeart/2005/8/layout/hierarchy5"/>
    <dgm:cxn modelId="{1D3ED33F-2435-44D7-A543-1AE98FC045D9}" type="presParOf" srcId="{A5140E11-5D6D-4C72-B445-BC8D5BDE5EA6}" destId="{D31E0939-1958-4538-8F5C-5DAE244614E0}" srcOrd="0" destOrd="0" presId="urn:microsoft.com/office/officeart/2005/8/layout/hierarchy5"/>
    <dgm:cxn modelId="{7BCBC0EF-4B6D-4350-A1EF-9BD5EF760D34}" type="presParOf" srcId="{D31E0939-1958-4538-8F5C-5DAE244614E0}" destId="{EFF70FA2-7B84-4EFD-92E9-E1A91A228462}" srcOrd="0" destOrd="0" presId="urn:microsoft.com/office/officeart/2005/8/layout/hierarchy5"/>
    <dgm:cxn modelId="{C3CFFC6F-03D7-42DD-B791-BFBF9B63CEC2}" type="presParOf" srcId="{A5140E11-5D6D-4C72-B445-BC8D5BDE5EA6}" destId="{633E3D11-12C7-41CD-9DB9-2E6E83EB85F6}" srcOrd="1" destOrd="0" presId="urn:microsoft.com/office/officeart/2005/8/layout/hierarchy5"/>
    <dgm:cxn modelId="{615FE19D-32E8-421F-BE66-C2096A289212}" type="presParOf" srcId="{633E3D11-12C7-41CD-9DB9-2E6E83EB85F6}" destId="{1E987A89-6807-4836-B834-0F28AF5E0890}" srcOrd="0" destOrd="0" presId="urn:microsoft.com/office/officeart/2005/8/layout/hierarchy5"/>
    <dgm:cxn modelId="{B0B9BAC6-F27E-499C-A5F6-206CD99E038B}" type="presParOf" srcId="{633E3D11-12C7-41CD-9DB9-2E6E83EB85F6}" destId="{C2C46FE8-90DD-4444-B92E-87368F4A3BDB}" srcOrd="1" destOrd="0" presId="urn:microsoft.com/office/officeart/2005/8/layout/hierarchy5"/>
    <dgm:cxn modelId="{228B53C7-AB62-44D4-B494-2C4AD450B4E5}" type="presParOf" srcId="{A5140E11-5D6D-4C72-B445-BC8D5BDE5EA6}" destId="{356EE1AC-3191-486A-8B90-E2FAFF2D3030}" srcOrd="2" destOrd="0" presId="urn:microsoft.com/office/officeart/2005/8/layout/hierarchy5"/>
    <dgm:cxn modelId="{D5132C4F-AC3E-446C-9E17-3E9294969116}" type="presParOf" srcId="{356EE1AC-3191-486A-8B90-E2FAFF2D3030}" destId="{C6AD9DE2-5DF6-427F-8330-C48C98A6E5CA}" srcOrd="0" destOrd="0" presId="urn:microsoft.com/office/officeart/2005/8/layout/hierarchy5"/>
    <dgm:cxn modelId="{AAB4BF31-EB10-4BD2-B12E-44D0C74F94FD}" type="presParOf" srcId="{A5140E11-5D6D-4C72-B445-BC8D5BDE5EA6}" destId="{37755031-B453-489D-9B0F-BB60EDBA3E58}" srcOrd="3" destOrd="0" presId="urn:microsoft.com/office/officeart/2005/8/layout/hierarchy5"/>
    <dgm:cxn modelId="{52966D21-DAA3-4450-B749-86E2C16C8EB6}" type="presParOf" srcId="{37755031-B453-489D-9B0F-BB60EDBA3E58}" destId="{5259814C-807E-494F-A11A-6F8F57EB388E}" srcOrd="0" destOrd="0" presId="urn:microsoft.com/office/officeart/2005/8/layout/hierarchy5"/>
    <dgm:cxn modelId="{0D81CE47-7C3D-453C-A02D-E8BBF559A160}" type="presParOf" srcId="{37755031-B453-489D-9B0F-BB60EDBA3E58}" destId="{6DECF1DF-01C7-4C88-942D-6A2B52E15864}" srcOrd="1" destOrd="0" presId="urn:microsoft.com/office/officeart/2005/8/layout/hierarchy5"/>
    <dgm:cxn modelId="{6AF3E4A9-5163-4A86-A2DD-CC78C62EC28B}" type="presParOf" srcId="{DDFAEF89-26A8-46C3-B9F4-55A19C43CA8E}" destId="{0B9C4FBD-FA73-4A07-B52D-12BD7364A34E}" srcOrd="2" destOrd="0" presId="urn:microsoft.com/office/officeart/2005/8/layout/hierarchy5"/>
    <dgm:cxn modelId="{6391B590-5A04-4B4D-9159-54DEB813D35E}" type="presParOf" srcId="{0B9C4FBD-FA73-4A07-B52D-12BD7364A34E}" destId="{72DD166F-9C80-4296-84C3-A6318384F8C9}" srcOrd="0" destOrd="0" presId="urn:microsoft.com/office/officeart/2005/8/layout/hierarchy5"/>
    <dgm:cxn modelId="{EA8E86B0-197F-4B86-8541-B0EC79BBF1E7}" type="presParOf" srcId="{DDFAEF89-26A8-46C3-B9F4-55A19C43CA8E}" destId="{5CE8A3AD-F4EE-4B46-85F8-54EF084D6814}" srcOrd="3" destOrd="0" presId="urn:microsoft.com/office/officeart/2005/8/layout/hierarchy5"/>
    <dgm:cxn modelId="{B6B6E7D4-E316-45A2-8BB3-BD75B1DAF05E}" type="presParOf" srcId="{5CE8A3AD-F4EE-4B46-85F8-54EF084D6814}" destId="{668CD256-D2CA-45F2-B60E-9012A034575A}" srcOrd="0" destOrd="0" presId="urn:microsoft.com/office/officeart/2005/8/layout/hierarchy5"/>
    <dgm:cxn modelId="{ADB974AA-1F0C-485A-A037-0F19766EEDBC}" type="presParOf" srcId="{5CE8A3AD-F4EE-4B46-85F8-54EF084D6814}" destId="{EA30B5B3-D4FC-4235-84F1-81753464D805}" srcOrd="1" destOrd="0" presId="urn:microsoft.com/office/officeart/2005/8/layout/hierarchy5"/>
    <dgm:cxn modelId="{913CE275-69FB-43E7-9DC0-35EE04FDE801}" type="presParOf" srcId="{EA30B5B3-D4FC-4235-84F1-81753464D805}" destId="{111FF177-1462-4229-A2A3-0082EF0205B0}" srcOrd="0" destOrd="0" presId="urn:microsoft.com/office/officeart/2005/8/layout/hierarchy5"/>
    <dgm:cxn modelId="{B34BD018-B799-4FF5-AD4F-52B5D96468EC}" type="presParOf" srcId="{111FF177-1462-4229-A2A3-0082EF0205B0}" destId="{1357EF73-7DAB-4C0B-A026-96258890626F}" srcOrd="0" destOrd="0" presId="urn:microsoft.com/office/officeart/2005/8/layout/hierarchy5"/>
    <dgm:cxn modelId="{5B248745-51A8-4F10-A9A1-93B107EC0F9F}" type="presParOf" srcId="{EA30B5B3-D4FC-4235-84F1-81753464D805}" destId="{234665CB-2181-45B8-829B-4ABF760D7B2B}" srcOrd="1" destOrd="0" presId="urn:microsoft.com/office/officeart/2005/8/layout/hierarchy5"/>
    <dgm:cxn modelId="{45868ABC-B47E-4F57-BD5D-BAEBCB796130}" type="presParOf" srcId="{234665CB-2181-45B8-829B-4ABF760D7B2B}" destId="{079A2DF1-D1FB-4108-A4AB-104976639F8B}" srcOrd="0" destOrd="0" presId="urn:microsoft.com/office/officeart/2005/8/layout/hierarchy5"/>
    <dgm:cxn modelId="{A3A6DE2E-671B-4AB9-A225-3D1EBBE57132}" type="presParOf" srcId="{234665CB-2181-45B8-829B-4ABF760D7B2B}" destId="{0B8F6538-1104-4F9E-87DE-A8EE47CBB78B}" srcOrd="1" destOrd="0" presId="urn:microsoft.com/office/officeart/2005/8/layout/hierarchy5"/>
    <dgm:cxn modelId="{A023FC6B-52A7-4130-BB42-4DDE2892FBB7}" type="presParOf" srcId="{F0D43495-A877-4EC8-B287-EA5EF1B4C9D1}" destId="{38A4E2D7-D89F-450F-B944-FDDF3F2FC088}" srcOrd="1" destOrd="0" presId="urn:microsoft.com/office/officeart/2005/8/layout/hierarchy5"/>
    <dgm:cxn modelId="{D81224BF-35C4-43D7-A426-642308D853C5}" type="presParOf" srcId="{38A4E2D7-D89F-450F-B944-FDDF3F2FC088}" destId="{9B2692FC-6EA1-4684-AB4A-2882F1ABCE22}" srcOrd="0" destOrd="0" presId="urn:microsoft.com/office/officeart/2005/8/layout/hierarchy5"/>
    <dgm:cxn modelId="{85EA9A6E-2DBA-4CED-8ACF-CCCA3BB83F9F}" type="presParOf" srcId="{9B2692FC-6EA1-4684-AB4A-2882F1ABCE22}" destId="{B6616EF4-70DA-44CF-AA8F-67ED2B8A4D3C}" srcOrd="0" destOrd="0" presId="urn:microsoft.com/office/officeart/2005/8/layout/hierarchy5"/>
    <dgm:cxn modelId="{D671C7B4-7D61-4B54-B3EF-A6A8B416564D}" type="presParOf" srcId="{9B2692FC-6EA1-4684-AB4A-2882F1ABCE22}" destId="{F3266751-944E-4756-A0ED-B06026DE5515}" srcOrd="1" destOrd="0" presId="urn:microsoft.com/office/officeart/2005/8/layout/hierarchy5"/>
    <dgm:cxn modelId="{E1AF8687-511B-4454-A192-B789C3D6D3C6}" type="presParOf" srcId="{38A4E2D7-D89F-450F-B944-FDDF3F2FC088}" destId="{31943575-8F40-4A0E-8DFF-BCB24F0D6567}" srcOrd="1" destOrd="0" presId="urn:microsoft.com/office/officeart/2005/8/layout/hierarchy5"/>
    <dgm:cxn modelId="{140CDE27-3346-49E7-9C7B-4672F65210CE}" type="presParOf" srcId="{31943575-8F40-4A0E-8DFF-BCB24F0D6567}" destId="{C877DBB7-4A8F-4FB8-92A9-2C215E82E286}" srcOrd="0" destOrd="0" presId="urn:microsoft.com/office/officeart/2005/8/layout/hierarchy5"/>
    <dgm:cxn modelId="{81ECEF48-7C40-4B66-A8B0-9663D6F11CD8}" type="presParOf" srcId="{38A4E2D7-D89F-450F-B944-FDDF3F2FC088}" destId="{986717CA-8E53-4608-B38E-0FCE930ED5E5}" srcOrd="2" destOrd="0" presId="urn:microsoft.com/office/officeart/2005/8/layout/hierarchy5"/>
    <dgm:cxn modelId="{3A213C39-7A17-407B-88C7-CBE827B087A1}" type="presParOf" srcId="{986717CA-8E53-4608-B38E-0FCE930ED5E5}" destId="{61B25919-0B2C-4FBD-B4B7-191607FCA164}" srcOrd="0" destOrd="0" presId="urn:microsoft.com/office/officeart/2005/8/layout/hierarchy5"/>
    <dgm:cxn modelId="{D9D1A2E9-0F57-4537-BD53-C49E78AEB558}" type="presParOf" srcId="{986717CA-8E53-4608-B38E-0FCE930ED5E5}" destId="{FFE61669-816D-4B9E-A4E3-E9E41969AA03}" srcOrd="1" destOrd="0" presId="urn:microsoft.com/office/officeart/2005/8/layout/hierarchy5"/>
    <dgm:cxn modelId="{A55EB1A6-58AB-4FBD-9C45-1B620844D58E}" type="presParOf" srcId="{38A4E2D7-D89F-450F-B944-FDDF3F2FC088}" destId="{D4284CB7-C3E1-491E-82D7-3ABB508B0CEA}" srcOrd="3" destOrd="0" presId="urn:microsoft.com/office/officeart/2005/8/layout/hierarchy5"/>
    <dgm:cxn modelId="{544D4F3B-7E50-4822-BF55-2EFCC587E633}" type="presParOf" srcId="{D4284CB7-C3E1-491E-82D7-3ABB508B0CEA}" destId="{494DFF73-7BE9-491A-82D8-6A169F56D572}" srcOrd="0" destOrd="0" presId="urn:microsoft.com/office/officeart/2005/8/layout/hierarchy5"/>
    <dgm:cxn modelId="{1B4EA79E-2527-43DC-9857-B916F42F0F00}" type="presParOf" srcId="{38A4E2D7-D89F-450F-B944-FDDF3F2FC088}" destId="{BF97B408-2A4D-4373-9EEA-C0EB1E6FDCA1}" srcOrd="4" destOrd="0" presId="urn:microsoft.com/office/officeart/2005/8/layout/hierarchy5"/>
    <dgm:cxn modelId="{F83E47DF-A0EC-40C1-9D72-FAB2161697C4}" type="presParOf" srcId="{BF97B408-2A4D-4373-9EEA-C0EB1E6FDCA1}" destId="{0E8273F1-C9D9-4BB8-AD23-192ABBFEF947}" srcOrd="0" destOrd="0" presId="urn:microsoft.com/office/officeart/2005/8/layout/hierarchy5"/>
    <dgm:cxn modelId="{F384C260-7B35-4198-B2BC-395B7B094048}" type="presParOf" srcId="{BF97B408-2A4D-4373-9EEA-C0EB1E6FDCA1}" destId="{81B3E962-AA8B-4AA6-8B5B-8E7382649608}" srcOrd="1" destOrd="0" presId="urn:microsoft.com/office/officeart/2005/8/layout/hierarchy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19/02/2016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2/19/2016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47728" y="1267074"/>
            <a:ext cx="47342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prstClr val="black"/>
                </a:solidFill>
              </a:rPr>
              <a:t>Escuela </a:t>
            </a:r>
            <a:r>
              <a:rPr lang="es-MX" sz="2800" dirty="0" smtClean="0">
                <a:solidFill>
                  <a:prstClr val="black"/>
                </a:solidFill>
              </a:rPr>
              <a:t>Normal </a:t>
            </a:r>
            <a:r>
              <a:rPr lang="es-MX" sz="2800" dirty="0">
                <a:solidFill>
                  <a:prstClr val="black"/>
                </a:solidFill>
              </a:rPr>
              <a:t>de E</a:t>
            </a:r>
            <a:r>
              <a:rPr lang="es-MX" sz="2800" dirty="0" smtClean="0">
                <a:solidFill>
                  <a:prstClr val="black"/>
                </a:solidFill>
              </a:rPr>
              <a:t>ducación Preescolar</a:t>
            </a:r>
            <a:endParaRPr lang="es-MX" sz="2800" dirty="0">
              <a:solidFill>
                <a:prstClr val="black"/>
              </a:solidFill>
            </a:endParaRP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</a:t>
            </a:r>
            <a:endParaRPr lang="es-ES_tradnl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</a:t>
            </a:r>
            <a:r>
              <a:rPr lang="es-ES_tradnl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 Fabiola Ruiz </a:t>
            </a:r>
            <a:r>
              <a:rPr lang="es-ES_tradnl" sz="28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Pradis</a:t>
            </a:r>
            <a:endParaRPr lang="es-E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1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22079" y="2172856"/>
            <a:ext cx="7828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/>
              <a:t>E</a:t>
            </a:r>
            <a:r>
              <a:rPr lang="es-MX" sz="2800" b="1" dirty="0" smtClean="0"/>
              <a:t>nfoque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 smtClean="0"/>
              <a:t>Basado en el desarrollo de competencias.</a:t>
            </a:r>
          </a:p>
          <a:p>
            <a:pPr algn="ctr"/>
            <a:r>
              <a:rPr lang="es-MX" b="1" dirty="0" smtClean="0"/>
              <a:t>Centrado en el aprendizaje.</a:t>
            </a:r>
          </a:p>
          <a:p>
            <a:pPr algn="ctr"/>
            <a:r>
              <a:rPr lang="es-MX" b="1" dirty="0" smtClean="0"/>
              <a:t>Aprendizaje colaborativo.</a:t>
            </a:r>
          </a:p>
          <a:p>
            <a:pPr algn="ctr"/>
            <a:endParaRPr lang="es-MX" b="1" dirty="0" smtClean="0"/>
          </a:p>
          <a:p>
            <a:pPr algn="just">
              <a:buNone/>
            </a:pPr>
            <a:r>
              <a:rPr lang="es-MX" dirty="0" smtClean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0772" y="296057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 smtClean="0"/>
              <a:t>OBJETIVOS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 smtClean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68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455" y="374074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CARACTERÍSTICAS DE LA ATENCIÓN DEL  PITEENC.</a:t>
            </a:r>
            <a:endParaRPr lang="es-MX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 lvl="0" algn="just"/>
            <a:r>
              <a:rPr lang="es-ES" sz="2400" b="1" i="1" dirty="0" smtClean="0"/>
              <a:t>Personalizada:  </a:t>
            </a:r>
            <a:r>
              <a:rPr lang="es-ES" sz="2400" dirty="0" smtClean="0"/>
              <a:t>Relación directa y confidencial con el alumno. 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Planificada: </a:t>
            </a:r>
            <a:r>
              <a:rPr lang="es-ES" sz="2400" dirty="0" smtClean="0"/>
              <a:t>actividades organizadas de modo sistemático.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Continua</a:t>
            </a:r>
            <a:r>
              <a:rPr lang="es-ES" sz="2400" dirty="0" smtClean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53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1" y="206120"/>
            <a:ext cx="10396882" cy="81321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CARACTERÍSTICAS DE LA ATENCIÓN DEL  PITEENC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 smtClean="0"/>
              <a:t>Intencionada: </a:t>
            </a:r>
            <a:r>
              <a:rPr lang="es-ES" sz="2800" dirty="0" smtClean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 smtClean="0"/>
              <a:t>Preventiva: </a:t>
            </a:r>
            <a:r>
              <a:rPr lang="es-ES" sz="2800" dirty="0" smtClean="0"/>
              <a:t>Anticipa la presencia de situaciones de riesgo en los estudiantes.</a:t>
            </a:r>
          </a:p>
          <a:p>
            <a:pPr lvl="0" algn="just"/>
            <a:r>
              <a:rPr lang="es-ES" sz="2800" b="1" i="1" dirty="0" smtClean="0"/>
              <a:t>Resolutiva:  </a:t>
            </a:r>
            <a:r>
              <a:rPr lang="es-ES" sz="2800" dirty="0" smtClean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b="1" dirty="0" smtClean="0"/>
              <a:t>Tutoría de Grupo.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en pequeños grupos.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individual.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de pares.</a:t>
            </a:r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432552"/>
        </p:xfrm>
        <a:graphic>
          <a:graphicData uri="http://schemas.openxmlformats.org/drawingml/2006/table">
            <a:tbl>
              <a:tblPr/>
              <a:tblGrid>
                <a:gridCol w="1511952"/>
                <a:gridCol w="1620516"/>
                <a:gridCol w="1322913"/>
                <a:gridCol w="1185155"/>
                <a:gridCol w="1122059"/>
                <a:gridCol w="1332377"/>
                <a:gridCol w="1216701"/>
                <a:gridCol w="1889726"/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91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7564" y="35669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3579098</TotalTime>
  <Words>1053</Words>
  <Application>Microsoft Office PowerPoint</Application>
  <PresentationFormat>Personalizado</PresentationFormat>
  <Paragraphs>165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Enfoque</vt:lpstr>
      <vt:lpstr>OBJETIVOS QUE SE PRETENDEN CON LA OPERACIÓN DEL PITEENC: </vt:lpstr>
      <vt:lpstr>CARACTERÍSTICAS DE LA ATENCIÓN DEL  PITEENC.</vt:lpstr>
      <vt:lpstr>CARACTERÍSTICAS DE LA ATENCIÓN DEL  PITEENC</vt:lpstr>
      <vt:lpstr>TIPOS DE TUTORÍA</vt:lpstr>
      <vt:lpstr>TUTORÍA DE GRUPO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Usuario</cp:lastModifiedBy>
  <cp:revision>159</cp:revision>
  <dcterms:created xsi:type="dcterms:W3CDTF">2014-06-11T17:13:16Z</dcterms:created>
  <dcterms:modified xsi:type="dcterms:W3CDTF">2016-02-19T18:34:17Z</dcterms:modified>
</cp:coreProperties>
</file>