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8" r:id="rId17"/>
    <p:sldId id="279" r:id="rId18"/>
    <p:sldId id="280" r:id="rId19"/>
    <p:sldId id="273" r:id="rId20"/>
    <p:sldId id="276" r:id="rId21"/>
    <p:sldId id="277" r:id="rId22"/>
    <p:sldId id="282" r:id="rId23"/>
    <p:sldId id="283" r:id="rId24"/>
  </p:sldIdLst>
  <p:sldSz cx="9144000" cy="6858000" type="screen4x3"/>
  <p:notesSz cx="6856413" cy="9083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>
      <p:cViewPr varScale="1">
        <p:scale>
          <a:sx n="67" d="100"/>
          <a:sy n="67" d="100"/>
        </p:scale>
        <p:origin x="-8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9A474-F808-4299-8631-B9C60D939304}" type="datetimeFigureOut">
              <a:rPr lang="es-ES" smtClean="0"/>
              <a:pPr/>
              <a:t>20/01/2011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2332-D3CC-44F2-9C96-7636741BDCD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audio" Target="../media/audio12.wav"/><Relationship Id="rId1" Type="http://schemas.openxmlformats.org/officeDocument/2006/relationships/audio" Target="../media/audio11.wav"/><Relationship Id="rId6" Type="http://schemas.openxmlformats.org/officeDocument/2006/relationships/image" Target="../media/image2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" Target="slide12.xml"/><Relationship Id="rId7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5.png"/><Relationship Id="rId3" Type="http://schemas.openxmlformats.org/officeDocument/2006/relationships/audio" Target="../media/audio16.wav"/><Relationship Id="rId7" Type="http://schemas.openxmlformats.org/officeDocument/2006/relationships/image" Target="../media/image31.jpeg"/><Relationship Id="rId12" Type="http://schemas.openxmlformats.org/officeDocument/2006/relationships/image" Target="../media/image34.png"/><Relationship Id="rId2" Type="http://schemas.openxmlformats.org/officeDocument/2006/relationships/audio" Target="../media/audio15.wav"/><Relationship Id="rId1" Type="http://schemas.openxmlformats.org/officeDocument/2006/relationships/audio" Target="../media/audio14.wav"/><Relationship Id="rId6" Type="http://schemas.openxmlformats.org/officeDocument/2006/relationships/slide" Target="slide22.xml"/><Relationship Id="rId11" Type="http://schemas.openxmlformats.org/officeDocument/2006/relationships/image" Target="../media/image33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7.png"/><Relationship Id="rId10" Type="http://schemas.openxmlformats.org/officeDocument/2006/relationships/slide" Target="slide13.xml"/><Relationship Id="rId4" Type="http://schemas.openxmlformats.org/officeDocument/2006/relationships/audio" Target="../media/audio17.wav"/><Relationship Id="rId9" Type="http://schemas.openxmlformats.org/officeDocument/2006/relationships/image" Target="../media/image32.jpe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slide" Target="slide12.xml"/><Relationship Id="rId5" Type="http://schemas.openxmlformats.org/officeDocument/2006/relationships/image" Target="../media/image19.pn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slide" Target="slide15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2.wav"/><Relationship Id="rId7" Type="http://schemas.openxmlformats.org/officeDocument/2006/relationships/slide" Target="slide17.xml"/><Relationship Id="rId2" Type="http://schemas.openxmlformats.org/officeDocument/2006/relationships/audio" Target="../media/audio21.wav"/><Relationship Id="rId1" Type="http://schemas.openxmlformats.org/officeDocument/2006/relationships/audio" Target="../media/audio20.wav"/><Relationship Id="rId6" Type="http://schemas.openxmlformats.org/officeDocument/2006/relationships/image" Target="../media/image41.jpeg"/><Relationship Id="rId11" Type="http://schemas.openxmlformats.org/officeDocument/2006/relationships/image" Target="../media/image45.png"/><Relationship Id="rId5" Type="http://schemas.openxmlformats.org/officeDocument/2006/relationships/slide" Target="slide16.xml"/><Relationship Id="rId10" Type="http://schemas.openxmlformats.org/officeDocument/2006/relationships/image" Target="../media/image4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slide" Target="slide15.xml"/><Relationship Id="rId5" Type="http://schemas.openxmlformats.org/officeDocument/2006/relationships/image" Target="../media/image19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slide" Target="slide1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6" Type="http://schemas.openxmlformats.org/officeDocument/2006/relationships/slide" Target="slide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6.png"/><Relationship Id="rId5" Type="http://schemas.openxmlformats.org/officeDocument/2006/relationships/slide" Target="slide20.xml"/><Relationship Id="rId10" Type="http://schemas.openxmlformats.org/officeDocument/2006/relationships/image" Target="../media/image3.png"/><Relationship Id="rId4" Type="http://schemas.openxmlformats.org/officeDocument/2006/relationships/image" Target="../media/image46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1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6" Type="http://schemas.openxmlformats.org/officeDocument/2006/relationships/slide" Target="slide12.xml"/><Relationship Id="rId5" Type="http://schemas.openxmlformats.org/officeDocument/2006/relationships/image" Target="../media/image19.pn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audio6.wav"/><Relationship Id="rId1" Type="http://schemas.openxmlformats.org/officeDocument/2006/relationships/audio" Target="../media/audio5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COMPU%20PROYECTO\Tortugas%20Marinas%20en%20Problemas%20(Travel%20foundation).wmv" TargetMode="External"/><Relationship Id="rId5" Type="http://schemas.openxmlformats.org/officeDocument/2006/relationships/slide" Target="slide6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5" Type="http://schemas.openxmlformats.org/officeDocument/2006/relationships/image" Target="../media/image22.pn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5" Type="http://schemas.openxmlformats.org/officeDocument/2006/relationships/image" Target="../media/image23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24.pn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servidorenep/sistema/data/tareas/enep/_ActividadTareas/292/1980.jpg"/>
          <p:cNvPicPr>
            <a:picLocks noChangeAspect="1" noChangeArrowheads="1"/>
          </p:cNvPicPr>
          <p:nvPr/>
        </p:nvPicPr>
        <p:blipFill>
          <a:blip r:embed="rId4" cstate="print"/>
          <a:srcRect r="2195" b="171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                                         </a:t>
            </a:r>
            <a:endParaRPr lang="es-ES" dirty="0"/>
          </a:p>
        </p:txBody>
      </p:sp>
      <p:pic>
        <p:nvPicPr>
          <p:cNvPr id="5" name="4 Imagen" descr="Sin título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872738">
            <a:off x="9078845" y="5058901"/>
            <a:ext cx="3263045" cy="2447283"/>
          </a:xfrm>
          <a:prstGeom prst="rect">
            <a:avLst/>
          </a:prstGeom>
        </p:spPr>
      </p:pic>
      <p:pic>
        <p:nvPicPr>
          <p:cNvPr id="6" name="5 Imagen" descr="Sin título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06263">
            <a:off x="10017371" y="689177"/>
            <a:ext cx="1976050" cy="1482037"/>
          </a:xfrm>
          <a:prstGeom prst="rect">
            <a:avLst/>
          </a:prstGeom>
        </p:spPr>
      </p:pic>
      <p:pic>
        <p:nvPicPr>
          <p:cNvPr id="7" name="6 Imagen" descr="Sin título-2.png"/>
          <p:cNvPicPr>
            <a:picLocks noChangeAspect="1"/>
          </p:cNvPicPr>
          <p:nvPr/>
        </p:nvPicPr>
        <p:blipFill>
          <a:blip r:embed="rId7" cstate="print">
            <a:lum/>
          </a:blip>
          <a:stretch>
            <a:fillRect/>
          </a:stretch>
        </p:blipFill>
        <p:spPr>
          <a:xfrm>
            <a:off x="-4857752" y="2643182"/>
            <a:ext cx="4857752" cy="3643314"/>
          </a:xfrm>
          <a:prstGeom prst="rect">
            <a:avLst/>
          </a:prstGeom>
        </p:spPr>
      </p:pic>
      <p:pic>
        <p:nvPicPr>
          <p:cNvPr id="8" name="7 Imagen" descr="Sin título-3.png"/>
          <p:cNvPicPr>
            <a:picLocks noChangeAspect="1"/>
          </p:cNvPicPr>
          <p:nvPr/>
        </p:nvPicPr>
        <p:blipFill>
          <a:blip r:embed="rId8" cstate="print"/>
          <a:srcRect t="8979" r="7807" b="42968"/>
          <a:stretch>
            <a:fillRect/>
          </a:stretch>
        </p:blipFill>
        <p:spPr>
          <a:xfrm>
            <a:off x="357158" y="928670"/>
            <a:ext cx="7492517" cy="2928958"/>
          </a:xfrm>
          <a:prstGeom prst="rect">
            <a:avLst/>
          </a:prstGeom>
        </p:spPr>
      </p:pic>
      <p:pic>
        <p:nvPicPr>
          <p:cNvPr id="9" name="8 Imagen" descr="Sin título-4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8072462" y="-2000288"/>
            <a:ext cx="3357554" cy="2417439"/>
          </a:xfrm>
          <a:prstGeom prst="rect">
            <a:avLst/>
          </a:prstGeom>
        </p:spPr>
      </p:pic>
      <p:pic>
        <p:nvPicPr>
          <p:cNvPr id="10" name="9 Imagen" descr="Sin título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06263">
            <a:off x="6844373" y="7618028"/>
            <a:ext cx="1606521" cy="1204890"/>
          </a:xfrm>
          <a:prstGeom prst="rect">
            <a:avLst/>
          </a:prstGeom>
        </p:spPr>
      </p:pic>
      <p:pic>
        <p:nvPicPr>
          <p:cNvPr id="2050" name="Picture 2" descr="http://servidorenep/sistema/data/Tareas/diccionariocompartido/_BibDig/PABLO%20ROLANDO%20DE%20LEON%20DAVILA/00000000/494.GIF"/>
          <p:cNvPicPr>
            <a:picLocks noChangeAspect="1" noChangeArrowheads="1"/>
          </p:cNvPicPr>
          <p:nvPr/>
        </p:nvPicPr>
        <p:blipFill>
          <a:blip r:embed="rId11" cstate="print"/>
          <a:srcRect l="25001" r="19998"/>
          <a:stretch>
            <a:fillRect/>
          </a:stretch>
        </p:blipFill>
        <p:spPr bwMode="auto">
          <a:xfrm>
            <a:off x="428596" y="5500702"/>
            <a:ext cx="785818" cy="1062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2" name="11 CuadroTexto"/>
          <p:cNvSpPr txBox="1"/>
          <p:nvPr/>
        </p:nvSpPr>
        <p:spPr>
          <a:xfrm>
            <a:off x="2000232" y="564357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Century Gothic" pitchFamily="34" charset="0"/>
              </a:rPr>
              <a:t>EVA ANAHI LUNA BECERRIL 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357290" y="6072206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Century Gothic" pitchFamily="34" charset="0"/>
              </a:rPr>
              <a:t>3° AÑO SECC. “B”  5 DE NOVIEMBRE ¿ 2011 </a:t>
            </a:r>
            <a:endParaRPr lang="es-E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5" name="14 Imagen" descr="Sin título-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906263">
            <a:off x="7699012" y="8817065"/>
            <a:ext cx="882998" cy="662248"/>
          </a:xfrm>
          <a:prstGeom prst="rect">
            <a:avLst/>
          </a:prstGeom>
        </p:spPr>
      </p:pic>
      <p:pic>
        <p:nvPicPr>
          <p:cNvPr id="16" name="15 Imagen" descr="Sin título-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906263">
            <a:off x="6591540" y="8711147"/>
            <a:ext cx="1265799" cy="949349"/>
          </a:xfrm>
          <a:prstGeom prst="rect">
            <a:avLst/>
          </a:prstGeom>
        </p:spPr>
      </p:pic>
      <p:pic>
        <p:nvPicPr>
          <p:cNvPr id="18" name="TITULO.wav">
            <a:hlinkClick r:id="" action="ppaction://media"/>
          </p:cNvPr>
          <p:cNvPicPr>
            <a:picLocks noRot="1" noChangeAspect="1"/>
          </p:cNvPicPr>
          <p:nvPr>
            <a:wavAudioFile r:embed="rId1" name="TITULO.wav"/>
          </p:nvPr>
        </p:nvPicPr>
        <p:blipFill>
          <a:blip r:embed="rId14" cstate="print"/>
          <a:stretch>
            <a:fillRect/>
          </a:stretch>
        </p:blipFill>
        <p:spPr>
          <a:xfrm>
            <a:off x="10001288" y="3643314"/>
            <a:ext cx="304800" cy="304800"/>
          </a:xfrm>
          <a:prstGeom prst="rect">
            <a:avLst/>
          </a:prstGeom>
        </p:spPr>
      </p:pic>
      <p:pic>
        <p:nvPicPr>
          <p:cNvPr id="21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5" cstate="print"/>
          <a:stretch>
            <a:fillRect/>
          </a:stretch>
        </p:blipFill>
        <p:spPr>
          <a:xfrm>
            <a:off x="2915816" y="7749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7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2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431 0.01041 C -0.18716 -0.01459 -0.1606 -0.01991 -0.1415 -0.03357 C -0.12535 -0.04491 -0.12639 -0.04699 -0.10626 -0.05533 C -0.09931 -0.05811 -0.09115 -0.0588 -0.08438 -0.06204 C -0.07257 -0.0676 -0.06233 -0.07454 -0.05139 -0.08056 C -0.04566 -0.0838 -0.0382 -0.08473 -0.03178 -0.0875 C -0.01216 -0.09491 0.00381 -0.10162 0.02518 -0.10417 C 0.09982 -0.10047 0.10469 -0.10903 0.14775 -0.08912 C 0.15487 -0.08218 0.16303 -0.07755 0.1698 -0.07061 C 0.17066 -0.0676 0.17049 -0.06459 0.17205 -0.06204 C 0.175 -0.05741 0.18299 -0.04862 0.18299 -0.04862 C 0.18681 -0.03403 0.19237 -0.02639 0.20261 -0.01343 C 0.21094 -0.00278 0.21389 0.00926 0.23125 0.01365 C 0.2382 0.01782 0.24271 0.02152 0.25087 0.02384 C 0.25938 0.0287 0.26528 0.03356 0.27483 0.03726 C 0.29306 0.0368 0.31164 0.03796 0.32969 0.03564 C 0.33195 0.03541 0.32987 0.03171 0.33178 0.03078 C 0.33403 0.02916 0.33768 0.02963 0.34063 0.02893 C 0.34289 0.02777 0.34514 0.02685 0.34705 0.02546 C 0.35001 0.02361 0.35591 0.01875 0.35591 0.01898 C 0.35816 0.01319 0.3599 0.01018 0.36025 0.0037 C 0.36424 -0.04838 0.34167 -0.0419 0.37344 -0.04699 C 0.38282 -0.05417 0.39237 -0.05857 0.404 -0.06389 C 0.40903 -0.08264 0.40487 -0.08033 0.42379 -0.08403 C 0.43976 -0.08264 0.46007 -0.08218 0.47639 -0.07732 C 0.48629 -0.07408 0.49306 -0.06528 0.50053 -0.06042 C 0.5165 -0.05 0.5349 -0.04329 0.55521 -0.04005 C 0.56546 -0.04074 0.57587 -0.04098 0.58612 -0.0419 C 0.59896 -0.04306 0.61251 -0.04792 0.62553 -0.05024 C 0.6382 -0.06042 0.62032 -0.04723 0.63646 -0.05533 C 0.65087 -0.06274 0.63334 -0.06204 0.66042 -0.06713 C 0.66632 -0.06829 0.67813 -0.07061 0.67813 -0.07037 C 0.69185 -0.07014 0.70591 -0.07014 0.71962 -0.06899 C 0.73941 -0.0669 0.74757 -0.04491 0.76355 -0.03681 C 0.7665 -0.02963 0.77066 -0.02431 0.77674 -0.01829 C 0.78039 -0.00926 0.77969 0.00694 0.78542 0.01365 C 0.7882 0.01713 0.79671 0.01805 0.8007 0.01875 C 0.80851 0.01851 0.88664 0.03194 0.90365 0.00856 C 0.91372 -0.00533 0.90191 0.00532 0.91459 -0.00487 C 0.91702 -0.01088 0.92032 -0.01713 0.92136 -0.02338 C 0.92205 -0.02732 0.92119 -0.03172 0.92344 -0.03519 C 0.9257 -0.03889 0.93073 -0.04074 0.93438 -0.04375 C 0.95191 -0.05718 0.93473 -0.05186 0.94966 -0.05533 C 0.98768 -0.05255 0.99167 -0.05301 1.01997 -0.04699 C 1.02292 -0.04537 1.02553 -0.04329 1.02848 -0.0419 C 1.03126 -0.04051 1.03473 -0.04005 1.03751 -0.03866 C 1.04636 -0.03357 1.05018 -0.02616 1.05938 -0.02153 C 1.0691 -0.01181 1.07431 -0.01181 1.08785 -0.00649 C 1.11355 -0.00811 1.11042 -0.00602 1.12501 -0.01482 C 1.13369 -0.01991 1.13178 -0.01574 1.13178 -0.02338 " pathEditMode="relative" rAng="0" ptsTypes="fffffffffffffffffffffffffffffffffffffffffffffffffA">
                                      <p:cBhvr>
                                        <p:cTn id="38" dur="3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" y="-4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88 -0.00047 C -0.22135 -0.00649 -0.2217 -0.01389 -0.2309 -0.01852 C -0.23646 -0.03079 -0.25347 -0.04167 -0.27257 -0.0507 C -0.27361 -0.05186 -0.27326 -0.05325 -0.27517 -0.05417 C -0.28351 -0.05787 -0.29896 -0.06135 -0.30885 -0.06482 C -0.35399 -0.06436 -0.39896 -0.06436 -0.4441 -0.06366 C -0.44774 -0.06366 -0.45208 -0.06366 -0.45451 -0.0625 C -0.47361 -0.05232 -0.44809 -0.05695 -0.46753 -0.05417 C -0.47135 -0.04908 -0.47604 -0.04792 -0.48576 -0.04468 C -0.49115 -0.03959 -0.4941 -0.03704 -0.50382 -0.0338 C -0.51215 -0.01945 -0.52674 -0.02709 -0.56892 -0.02801 C -0.58646 -0.03195 -0.60451 -0.03542 -0.62344 -0.0375 C -0.63299 -0.0419 -0.63889 -0.04561 -0.64687 -0.0507 C -0.65312 -0.06459 -0.64566 -0.04723 -0.65191 -0.06482 C -0.65278 -0.0669 -0.65069 -0.06991 -0.65469 -0.07084 C -0.6625 -0.07269 -0.67205 -0.07153 -0.6809 -0.072 C -0.72812 -0.0676 -0.66979 -0.072 -0.70139 -0.072 C -0.75 -0.072 -0.79844 -0.0713 -0.84687 -0.07084 C -0.86858 -0.06412 -0.87587 -0.06412 -0.90156 -0.06019 C -0.90243 -0.0588 -0.90226 -0.05741 -0.90417 -0.05649 C -0.90608 -0.05556 -0.90937 -0.05556 -0.91198 -0.05533 C -0.93299 -0.05348 -0.96146 -0.05186 -0.98212 -0.0507 C -1.00903 -0.05093 -1.03698 -0.04838 -1.06285 -0.05162 C -1.06962 -0.05255 -1.06406 -0.05857 -1.06788 -0.06135 C -1.09323 -0.07894 -1.05555 -0.05209 -1.07569 -0.06852 C -1.07865 -0.07084 -1.08628 -0.0757 -1.08628 -0.07547 C -1.09132 -0.08334 -1.11215 -0.08496 -1.1276 -0.08635 C -1.1493 -0.08588 -1.17135 -0.08635 -1.19271 -0.08519 C -1.19705 -0.08496 -1.19948 -0.08264 -1.20312 -0.08149 C -1.21562 -0.07825 -1.22882 -0.07385 -1.24201 -0.07084 C -1.24792 -0.06204 -1.23924 -0.07223 -1.25226 -0.06482 C -1.25399 -0.06389 -1.2533 -0.06227 -1.25503 -0.06135 C -1.25851 -0.05903 -1.26354 -0.05741 -1.26788 -0.05533 C -1.27778 -0.0507 -1.29201 -0.04028 -1.29913 -0.03519 C -1.30069 -0.0338 -1.31927 -0.025 -1.32517 -0.02431 C -1.33976 -0.02292 -1.35469 -0.02292 -1.36927 -0.022 C -1.37187 -0.02153 -1.37431 -0.02061 -1.37708 -0.02084 C -1.38785 -0.02153 -1.3875 -0.02662 -1.3875 -0.03033 " pathEditMode="relative" rAng="0" ptsTypes="fffffffffffffffffffffffffffffffffffffA">
                                      <p:cBhvr>
                                        <p:cTn id="40" dur="3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-43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11528 C -0.03958 0.11597 -0.04809 0.11736 -0.05677 0.11759 C -0.08889 0.11898 -0.12101 0.11736 -0.15295 0.12014 C -0.1599 0.12084 -0.17326 0.12755 -0.17326 0.12778 C -0.16823 0.19931 -0.17083 0.2706 -0.17517 0.34236 C -0.17569 0.38102 -0.17361 0.41991 -0.17691 0.45834 C -0.17743 0.46412 -0.18629 0.47084 -0.18629 0.47107 C -0.1875 0.47593 -0.19427 0.49028 -0.1974 0.49306 C -0.19948 0.49491 -0.20226 0.49468 -0.20469 0.49537 C -0.27899 0.49306 -0.26875 0.50602 -0.31198 0.46829 C -0.3184 0.45509 -0.32778 0.44491 -0.33611 0.43426 C -0.34444 0.42269 -0.34688 0.41505 -0.35833 0.41158 C -0.36302 0.40741 -0.36649 0.40116 -0.37101 0.39676 C -0.38281 0.38634 -0.39809 0.37986 -0.41181 0.37685 C -0.42448 0.36574 -0.43767 0.36389 -0.45295 0.36204 C -0.4875 0.36412 -0.49306 0.35602 -0.51163 0.38195 C -0.5125 0.38542 -0.51701 0.40903 -0.5191 0.41389 C -0.52049 0.4169 -0.52274 0.41875 -0.52465 0.4213 C -0.52604 0.43519 -0.52691 0.44769 -0.53038 0.46088 C -0.53142 0.48056 -0.53316 0.50023 -0.53385 0.52014 C -0.53455 0.5375 -0.53385 0.55486 -0.53576 0.57199 C -0.53698 0.58218 -0.54688 0.58959 -0.55052 0.59676 C -0.55729 0.61042 -0.56094 0.62384 -0.57274 0.62871 C -0.59288 0.62801 -0.61337 0.62871 -0.63368 0.62639 C -0.63542 0.62616 -0.63594 0.62269 -0.63733 0.6213 C -0.64358 0.61459 -0.64826 0.60741 -0.6559 0.60417 C -0.66076 0.60579 -0.66597 0.60648 -0.67066 0.60903 C -0.67431 0.61088 -0.67639 0.6169 -0.68004 0.61898 C -0.68351 0.62107 -0.69115 0.62384 -0.69115 0.62408 C -0.6941 0.62986 -0.69774 0.63496 -0.70035 0.64121 C -0.70712 0.65741 -0.71094 0.67755 -0.71875 0.69306 C -0.72153 0.70857 -0.71875 0.70047 -0.73004 0.71528 L -0.73004 0.71551 C -0.73438 0.72709 -0.7316 0.72246 -0.73715 0.73009 C -0.74063 0.74352 -0.74254 0.75185 -0.75017 0.76204 C -0.75087 0.76528 -0.75052 0.76945 -0.75208 0.77199 C -0.75382 0.77477 -0.75712 0.77477 -0.75938 0.77685 C -0.77396 0.79097 -0.75295 0.77871 -0.77604 0.78935 C -0.78333 0.79653 -0.78819 0.79792 -0.79653 0.80162 C -0.8 0.81621 -0.80295 0.81412 -0.81493 0.81644 C -0.81754 0.82014 -0.8191 0.82547 -0.82222 0.82871 C -0.82379 0.83033 -0.82604 0.83009 -0.82778 0.83125 C -0.83837 0.8382 -0.83993 0.83889 -0.85347 0.84121 C -0.86215 0.87408 -0.84653 0.81713 -0.86111 0.85602 C -0.86302 0.86134 -0.86319 0.86759 -0.86476 0.87315 C -0.87309 0.90185 -0.88455 0.92847 -0.89635 0.95463 C -0.90087 0.98033 -0.91007 0.99074 -0.92031 1.01158 C -0.92483 1.00741 -0.92865 1.00602 -0.92778 0.99676 C -0.92743 0.99445 -0.92413 0.99167 -0.92413 0.9919 " pathEditMode="relative" rAng="0" ptsTypes="fffffffffffffffffffffffffffffffFffffffffffffffffA">
                                      <p:cBhvr>
                                        <p:cTn id="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" y="44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8 -0.05764 C -0.21875 -0.06018 -0.20451 -0.0463 -0.2269 -0.07477 C -0.2276 -0.07731 -0.22951 -0.07986 -0.22864 -0.08217 C -0.22777 -0.08449 -0.22361 -0.08217 -0.22309 -0.08472 C -0.22274 -0.08912 -0.22604 -0.09282 -0.2269 -0.09699 C -0.22934 -0.11296 -0.23333 -0.12801 -0.23611 -0.14398 C -0.23819 -0.15463 -0.23819 -0.16111 -0.24392 -0.16875 C -0.24791 -0.18634 -0.24392 -0.18079 -0.25277 -0.18842 C -0.25763 -0.19815 -0.26128 -0.20463 -0.26944 -0.2081 C -0.27795 -0.21991 -0.26666 -0.20625 -0.28454 -0.21551 C -0.28715 -0.21713 -0.28888 -0.22106 -0.29184 -0.22292 C -0.29704 -0.22662 -0.30642 -0.22847 -0.31215 -0.23032 C -0.31388 -0.23194 -0.31545 -0.23403 -0.3177 -0.23542 C -0.31944 -0.23657 -0.32135 -0.23634 -0.32309 -0.23773 C -0.33159 -0.24444 -0.32829 -0.25509 -0.33975 -0.25995 C -0.34288 -0.27153 -0.34739 -0.28009 -0.35468 -0.28727 C -0.3592 -0.30532 -0.35555 -0.29838 -0.36406 -0.30949 C -0.36753 -0.32801 -0.37065 -0.3456 -0.37864 -0.36134 C -0.37743 -0.37454 -0.37673 -0.38773 -0.375 -0.40069 C -0.37465 -0.40671 -0.37222 -0.41227 -0.37135 -0.41805 C -0.37048 -0.42384 -0.37135 -0.43009 -0.36979 -0.43542 C -0.36736 -0.4419 -0.36076 -0.44329 -0.35642 -0.44514 C -0.3552 -0.44768 -0.35451 -0.45069 -0.35277 -0.45255 C -0.35121 -0.45417 -0.34861 -0.45301 -0.34722 -0.45509 C -0.34496 -0.45926 -0.34479 -0.46505 -0.34375 -0.46991 C -0.34305 -0.47222 -0.34097 -0.47292 -0.33975 -0.47477 C -0.3309 -0.48889 -0.33819 -0.48148 -0.32864 -0.48958 C -0.32673 -0.4993 -0.31944 -0.5169 -0.31944 -0.51667 C -0.32013 -0.54074 -0.32031 -0.56458 -0.32135 -0.58842 C -0.32187 -0.59444 -0.32256 -0.60116 -0.32517 -0.60579 C -0.32795 -0.61157 -0.33246 -0.61574 -0.33611 -0.6206 C -0.34947 -0.63819 -0.33159 -0.61805 -0.34166 -0.63542 C -0.34496 -0.64097 -0.34947 -0.64537 -0.35277 -0.65023 C -0.35625 -0.65486 -0.37135 -0.6581 -0.37708 -0.65995 C -0.38593 -0.67222 -0.41423 -0.66921 -0.42309 -0.66991 C -0.44843 -0.66829 -0.47378 -0.66736 -0.49913 -0.66505 C -0.50972 -0.66412 -0.5302 -0.64305 -0.54166 -0.63773 C -0.54947 -0.62986 -0.55833 -0.62222 -0.56753 -0.61805 C -0.57829 -0.6044 -0.58402 -0.60208 -0.58802 -0.58102 C -0.58871 -0.57361 -0.58993 -0.5662 -0.58993 -0.5588 C -0.58993 -0.5243 -0.58906 -0.48958 -0.58802 -0.45509 C -0.5875 -0.43542 -0.57986 -0.41736 -0.5769 -0.39838 C -0.575 -0.38565 -0.57222 -0.37708 -0.56753 -0.3662 C -0.5651 -0.36065 -0.56527 -0.35324 -0.56197 -0.34884 C -0.5592 -0.34514 -0.54809 -0.3412 -0.54357 -0.33657 C -0.53975 -0.33264 -0.53802 -0.32592 -0.53437 -0.32176 C -0.52291 -0.31065 -0.52187 -0.31597 -0.51406 -0.30694 C -0.5085 -0.30116 -0.5092 -0.29838 -0.50277 -0.29467 C -0.48732 -0.28542 -0.47777 -0.28819 -0.45833 -0.28472 C -0.45173 -0.28356 -0.44201 -0.27963 -0.43611 -0.27731 C -0.37812 -0.27824 -0.32013 -0.27847 -0.26197 -0.27986 C -0.2467 -0.28032 -0.23333 -0.28773 -0.21788 -0.28958 C -0.20659 -0.29259 -0.19687 -0.29838 -0.18628 -0.30208 C -0.17743 -0.31412 -0.16597 -0.32037 -0.15642 -0.33171 C -0.12708 -0.36736 -0.1684 -0.32477 -0.14166 -0.35139 C -0.13923 -0.3618 -0.13593 -0.36134 -0.13055 -0.36875 C -0.13177 -0.43125 -0.1309 -0.47893 -0.13819 -0.53657 C -0.14027 -0.55486 -0.1375 -0.54699 -0.14357 -0.5588 C -0.14583 -0.57778 -0.14756 -0.57801 -0.15468 -0.59329 C -0.15625 -0.59653 -0.15659 -0.60046 -0.1585 -0.60324 C -0.16111 -0.60741 -0.16493 -0.60949 -0.16753 -0.61319 C -0.16996 -0.62222 -0.17986 -0.64305 -0.18628 -0.64768 C -0.18784 -0.64884 -0.21302 -0.66157 -0.21579 -0.6625 C -0.22552 -0.67245 -0.23576 -0.67407 -0.24722 -0.67731 C -0.27274 -0.69467 -0.30017 -0.70208 -0.32864 -0.70694 C -0.33593 -0.71065 -0.34218 -0.7162 -0.34947 -0.71921 C -0.35763 -0.73079 -0.34704 -0.71805 -0.36406 -0.72662 C -0.36562 -0.72755 -0.36597 -0.73055 -0.36753 -0.73194 C -0.36979 -0.73333 -0.37256 -0.73333 -0.375 -0.73403 C -0.37743 -0.73565 -0.37986 -0.73796 -0.38263 -0.73935 C -0.38541 -0.74051 -0.38871 -0.73981 -0.39166 -0.74143 C -0.39322 -0.74236 -0.39375 -0.7456 -0.39531 -0.74676 C -0.39895 -0.74861 -0.40295 -0.74815 -0.40642 -0.74884 C -0.41371 -0.75555 -0.42343 -0.75671 -0.43055 -0.76366 C -0.44427 -0.77708 -0.4625 -0.77917 -0.47864 -0.78588 C -0.49288 -0.79884 -0.47291 -0.78217 -0.49531 -0.79329 C -0.49704 -0.79421 -0.49739 -0.79745 -0.49913 -0.79861 C -0.50381 -0.80092 -0.50885 -0.80185 -0.51406 -0.80324 C -0.51701 -0.80417 -0.52013 -0.80463 -0.52309 -0.80602 C -0.52708 -0.80717 -0.53437 -0.81065 -0.53437 -0.81042 C -0.5401 -0.81805 -0.54895 -0.82199 -0.55642 -0.82546 C -0.5644 -0.83565 -0.57413 -0.83935 -0.5842 -0.84305 C -0.59114 -0.85162 -0.60277 -0.85185 -0.61197 -0.85509 C -0.61718 -0.8618 -0.62274 -0.8618 -0.62864 -0.86736 C -0.63923 -0.87755 -0.64895 -0.89028 -0.66024 -0.89954 C -0.66666 -0.90486 -0.6743 -0.90648 -0.68055 -0.9118 C -0.68854 -0.91829 -0.69565 -0.925 -0.70468 -0.92917 C -0.71562 -0.94375 -0.72881 -0.95486 -0.74166 -0.96643 C -0.74704 -0.97708 -0.74826 -0.97292 -0.75468 -0.98125 C -0.75902 -1.00579 -0.75312 -0.98032 -0.76024 -0.99606 C -0.76527 -1.00717 -0.76614 -1.02755 -0.76944 -1.04028 C -0.76718 -1.13981 -0.76753 -1.0963 -0.76753 -1.17106 " pathEditMode="relative" rAng="0" ptsTypes="fffffffffffffffffffffffffffffffffffffffffffffffffffffffffffffffffffffffffffffffffffffffffff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55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8 -0.05764 C -0.21875 -0.06018 -0.20451 -0.0463 -0.2269 -0.07477 C -0.2276 -0.07731 -0.22951 -0.07986 -0.22864 -0.08217 C -0.22777 -0.08449 -0.22361 -0.08217 -0.22309 -0.08472 C -0.22274 -0.08912 -0.22604 -0.09282 -0.2269 -0.09699 C -0.22934 -0.11296 -0.23333 -0.12801 -0.23611 -0.14398 C -0.23819 -0.15463 -0.23819 -0.16111 -0.24392 -0.16875 C -0.24791 -0.18634 -0.24392 -0.18079 -0.25277 -0.18842 C -0.25763 -0.19815 -0.26128 -0.20463 -0.26944 -0.2081 C -0.27795 -0.21991 -0.26666 -0.20625 -0.28454 -0.21551 C -0.28715 -0.21713 -0.28888 -0.22106 -0.29184 -0.22292 C -0.29704 -0.22662 -0.30642 -0.22847 -0.31215 -0.23032 C -0.31388 -0.23194 -0.31545 -0.23403 -0.3177 -0.23542 C -0.31944 -0.23657 -0.32135 -0.23634 -0.32309 -0.23773 C -0.33159 -0.24444 -0.32829 -0.25509 -0.33975 -0.25995 C -0.34288 -0.27153 -0.34739 -0.28009 -0.35468 -0.28727 C -0.3592 -0.30532 -0.35555 -0.29838 -0.36406 -0.30949 C -0.36753 -0.32801 -0.37065 -0.3456 -0.37864 -0.36134 C -0.37743 -0.37454 -0.37673 -0.38773 -0.375 -0.40069 C -0.37465 -0.40671 -0.37222 -0.41227 -0.37135 -0.41805 C -0.37048 -0.42384 -0.37135 -0.43009 -0.36979 -0.43542 C -0.36736 -0.4419 -0.36076 -0.44329 -0.35642 -0.44514 C -0.3552 -0.44768 -0.35451 -0.45069 -0.35277 -0.45255 C -0.35121 -0.45417 -0.34861 -0.45301 -0.34722 -0.45509 C -0.34496 -0.45926 -0.34479 -0.46505 -0.34375 -0.46991 C -0.34305 -0.47222 -0.34097 -0.47292 -0.33975 -0.47477 C -0.3309 -0.48889 -0.33819 -0.48148 -0.32864 -0.48958 C -0.32673 -0.4993 -0.31944 -0.5169 -0.31944 -0.51667 C -0.32013 -0.54074 -0.32031 -0.56458 -0.32135 -0.58842 C -0.32187 -0.59444 -0.32256 -0.60116 -0.32517 -0.60579 C -0.32795 -0.61157 -0.33246 -0.61574 -0.33611 -0.6206 C -0.34947 -0.63819 -0.33159 -0.61805 -0.34166 -0.63542 C -0.34496 -0.64097 -0.34947 -0.64537 -0.35277 -0.65023 C -0.35625 -0.65486 -0.37135 -0.6581 -0.37708 -0.65995 C -0.38593 -0.67222 -0.41423 -0.66921 -0.42309 -0.66991 C -0.44843 -0.66829 -0.47378 -0.66736 -0.49913 -0.66505 C -0.50972 -0.66412 -0.5302 -0.64305 -0.54166 -0.63773 C -0.54947 -0.62986 -0.55833 -0.62222 -0.56753 -0.61805 C -0.57829 -0.6044 -0.58402 -0.60208 -0.58802 -0.58102 C -0.58871 -0.57361 -0.58993 -0.5662 -0.58993 -0.5588 C -0.58993 -0.5243 -0.58906 -0.48958 -0.58802 -0.45509 C -0.5875 -0.43542 -0.57986 -0.41736 -0.5769 -0.39838 C -0.575 -0.38565 -0.57222 -0.37708 -0.56753 -0.3662 C -0.5651 -0.36065 -0.56527 -0.35324 -0.56197 -0.34884 C -0.5592 -0.34514 -0.54809 -0.3412 -0.54357 -0.33657 C -0.53975 -0.33264 -0.53802 -0.32592 -0.53437 -0.32176 C -0.52291 -0.31065 -0.52187 -0.31597 -0.51406 -0.30694 C -0.5085 -0.30116 -0.5092 -0.29838 -0.50277 -0.29467 C -0.48732 -0.28542 -0.47777 -0.28819 -0.45833 -0.28472 C -0.45173 -0.28356 -0.44201 -0.27963 -0.43611 -0.27731 C -0.37812 -0.27824 -0.32013 -0.27847 -0.26197 -0.27986 C -0.2467 -0.28032 -0.23333 -0.28773 -0.21788 -0.28958 C -0.20659 -0.29259 -0.19687 -0.29838 -0.18628 -0.30208 C -0.17743 -0.31412 -0.16597 -0.32037 -0.15642 -0.33171 C -0.12708 -0.36736 -0.1684 -0.32477 -0.14166 -0.35139 C -0.13923 -0.3618 -0.13593 -0.36134 -0.13055 -0.36875 C -0.13177 -0.43125 -0.1309 -0.47893 -0.13819 -0.53657 C -0.14027 -0.55486 -0.1375 -0.54699 -0.14357 -0.5588 C -0.14583 -0.57778 -0.14756 -0.57801 -0.15468 -0.59329 C -0.15625 -0.59653 -0.15659 -0.60046 -0.1585 -0.60324 C -0.16111 -0.60741 -0.16493 -0.60949 -0.16753 -0.61319 C -0.16996 -0.62222 -0.17986 -0.64305 -0.18628 -0.64768 C -0.18784 -0.64884 -0.21302 -0.66157 -0.21579 -0.6625 C -0.22552 -0.67245 -0.23576 -0.67407 -0.24722 -0.67731 C -0.27274 -0.69467 -0.30017 -0.70208 -0.32864 -0.70694 C -0.33593 -0.71065 -0.34218 -0.7162 -0.34947 -0.71921 C -0.35763 -0.73079 -0.34704 -0.71805 -0.36406 -0.72662 C -0.36562 -0.72755 -0.36597 -0.73055 -0.36753 -0.73194 C -0.36979 -0.73333 -0.37256 -0.73333 -0.375 -0.73403 C -0.37743 -0.73565 -0.37986 -0.73796 -0.38263 -0.73935 C -0.38541 -0.74051 -0.38871 -0.73981 -0.39166 -0.74143 C -0.39322 -0.74236 -0.39375 -0.7456 -0.39531 -0.74676 C -0.39895 -0.74861 -0.40295 -0.74815 -0.40642 -0.74884 C -0.41371 -0.75555 -0.42343 -0.75671 -0.43055 -0.76366 C -0.44427 -0.77708 -0.4625 -0.77917 -0.47864 -0.78588 C -0.49288 -0.79884 -0.47291 -0.78217 -0.49531 -0.79329 C -0.49704 -0.79421 -0.49739 -0.79745 -0.49913 -0.79861 C -0.50381 -0.80092 -0.50885 -0.80185 -0.51406 -0.80324 C -0.51701 -0.80417 -0.52013 -0.80463 -0.52309 -0.80602 C -0.52708 -0.80717 -0.53437 -0.81065 -0.53437 -0.81042 C -0.5401 -0.81805 -0.54895 -0.82199 -0.55642 -0.82546 C -0.5644 -0.83565 -0.57413 -0.83935 -0.5842 -0.84305 C -0.59114 -0.85162 -0.60277 -0.85185 -0.61197 -0.85509 C -0.61718 -0.8618 -0.62274 -0.8618 -0.62864 -0.86736 C -0.63923 -0.87755 -0.64895 -0.89028 -0.66024 -0.89954 C -0.66666 -0.90486 -0.6743 -0.90648 -0.68055 -0.9118 C -0.68854 -0.91829 -0.69565 -0.925 -0.70468 -0.92917 C -0.71562 -0.94375 -0.72881 -0.95486 -0.74166 -0.96643 C -0.74704 -0.97708 -0.74826 -0.97292 -0.75468 -0.98125 C -0.75902 -1.00579 -0.75312 -0.98032 -0.76024 -0.99606 C -0.76527 -1.00717 -0.76614 -1.02755 -0.76944 -1.04028 C -0.76718 -1.13981 -0.76753 -1.0963 -0.76753 -1.17106 " pathEditMode="relative" rAng="0" ptsTypes="fffffffffffffffffffffffffffffffffffffffffffffffffffffffffffffffffffffffffffffffffffff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55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6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388 -0.05764 C -0.21875 -0.06018 -0.20451 -0.0463 -0.2269 -0.07477 C -0.2276 -0.07731 -0.22951 -0.07986 -0.22864 -0.08217 C -0.22777 -0.08449 -0.22361 -0.08217 -0.22309 -0.08472 C -0.22274 -0.08912 -0.22604 -0.09282 -0.2269 -0.09699 C -0.22934 -0.11296 -0.23333 -0.12801 -0.23611 -0.14398 C -0.23819 -0.15463 -0.23819 -0.16111 -0.24392 -0.16875 C -0.24791 -0.18634 -0.24392 -0.18079 -0.25277 -0.18842 C -0.25763 -0.19815 -0.26128 -0.20463 -0.26944 -0.2081 C -0.27795 -0.21991 -0.26666 -0.20625 -0.28454 -0.21551 C -0.28715 -0.21713 -0.28888 -0.22106 -0.29184 -0.22292 C -0.29704 -0.22662 -0.30642 -0.22847 -0.31215 -0.23032 C -0.31388 -0.23194 -0.31545 -0.23403 -0.3177 -0.23542 C -0.31944 -0.23657 -0.32135 -0.23634 -0.32309 -0.23773 C -0.33159 -0.24444 -0.32829 -0.25509 -0.33975 -0.25995 C -0.34288 -0.27153 -0.34739 -0.28009 -0.35468 -0.28727 C -0.3592 -0.30532 -0.35555 -0.29838 -0.36406 -0.30949 C -0.36753 -0.32801 -0.37065 -0.3456 -0.37864 -0.36134 C -0.37743 -0.37454 -0.37673 -0.38773 -0.375 -0.40069 C -0.37465 -0.40671 -0.37222 -0.41227 -0.37135 -0.41805 C -0.37048 -0.42384 -0.37135 -0.43009 -0.36979 -0.43542 C -0.36736 -0.4419 -0.36076 -0.44329 -0.35642 -0.44514 C -0.3552 -0.44768 -0.35451 -0.45069 -0.35277 -0.45255 C -0.35121 -0.45417 -0.34861 -0.45301 -0.34722 -0.45509 C -0.34496 -0.45926 -0.34479 -0.46505 -0.34375 -0.46991 C -0.34305 -0.47222 -0.34097 -0.47292 -0.33975 -0.47477 C -0.3309 -0.48889 -0.33819 -0.48148 -0.32864 -0.48958 C -0.32673 -0.4993 -0.31944 -0.5169 -0.31944 -0.51667 C -0.32013 -0.54074 -0.32031 -0.56458 -0.32135 -0.58842 C -0.32187 -0.59444 -0.32256 -0.60116 -0.32517 -0.60579 C -0.32795 -0.61157 -0.33246 -0.61574 -0.33611 -0.6206 C -0.34947 -0.63819 -0.33159 -0.61805 -0.34166 -0.63542 C -0.34496 -0.64097 -0.34947 -0.64537 -0.35277 -0.65023 C -0.35625 -0.65486 -0.37135 -0.6581 -0.37708 -0.65995 C -0.38593 -0.67222 -0.41423 -0.66921 -0.42309 -0.66991 C -0.44843 -0.66829 -0.47378 -0.66736 -0.49913 -0.66505 C -0.50972 -0.66412 -0.5302 -0.64305 -0.54166 -0.63773 C -0.54947 -0.62986 -0.55833 -0.62222 -0.56753 -0.61805 C -0.57829 -0.6044 -0.58402 -0.60208 -0.58802 -0.58102 C -0.58871 -0.57361 -0.58993 -0.5662 -0.58993 -0.5588 C -0.58993 -0.5243 -0.58906 -0.48958 -0.58802 -0.45509 C -0.5875 -0.43542 -0.57986 -0.41736 -0.5769 -0.39838 C -0.575 -0.38565 -0.57222 -0.37708 -0.56753 -0.3662 C -0.5651 -0.36065 -0.56527 -0.35324 -0.56197 -0.34884 C -0.5592 -0.34514 -0.54809 -0.3412 -0.54357 -0.33657 C -0.53975 -0.33264 -0.53802 -0.32592 -0.53437 -0.32176 C -0.52291 -0.31065 -0.52187 -0.31597 -0.51406 -0.30694 C -0.5085 -0.30116 -0.5092 -0.29838 -0.50277 -0.29467 C -0.48732 -0.28542 -0.47777 -0.28819 -0.45833 -0.28472 C -0.45173 -0.28356 -0.44201 -0.27963 -0.43611 -0.27731 C -0.37812 -0.27824 -0.32013 -0.27847 -0.26197 -0.27986 C -0.2467 -0.28032 -0.23333 -0.28773 -0.21788 -0.28958 C -0.20659 -0.29259 -0.19687 -0.29838 -0.18628 -0.30208 C -0.17743 -0.31412 -0.16597 -0.32037 -0.15642 -0.33171 C -0.12708 -0.36736 -0.1684 -0.32477 -0.14166 -0.35139 C -0.13923 -0.3618 -0.13593 -0.36134 -0.13055 -0.36875 C -0.13177 -0.43125 -0.1309 -0.47893 -0.13819 -0.53657 C -0.14027 -0.55486 -0.1375 -0.54699 -0.14357 -0.5588 C -0.14583 -0.57778 -0.14756 -0.57801 -0.15468 -0.59329 C -0.15625 -0.59653 -0.15659 -0.60046 -0.1585 -0.60324 C -0.16111 -0.60741 -0.16493 -0.60949 -0.16753 -0.61319 C -0.16996 -0.62222 -0.17986 -0.64305 -0.18628 -0.64768 C -0.18784 -0.64884 -0.21302 -0.66157 -0.21579 -0.6625 C -0.22552 -0.67245 -0.23576 -0.67407 -0.24722 -0.67731 C -0.27274 -0.69467 -0.30017 -0.70208 -0.32864 -0.70694 C -0.33593 -0.71065 -0.34218 -0.7162 -0.34947 -0.71921 C -0.35763 -0.73079 -0.34704 -0.71805 -0.36406 -0.72662 C -0.36562 -0.72755 -0.36597 -0.73055 -0.36753 -0.73194 C -0.36979 -0.73333 -0.37256 -0.73333 -0.375 -0.73403 C -0.37743 -0.73565 -0.37986 -0.73796 -0.38263 -0.73935 C -0.38541 -0.74051 -0.38871 -0.73981 -0.39166 -0.74143 C -0.39322 -0.74236 -0.39375 -0.7456 -0.39531 -0.74676 C -0.39895 -0.74861 -0.40295 -0.74815 -0.40642 -0.74884 C -0.41371 -0.75555 -0.42343 -0.75671 -0.43055 -0.76366 C -0.44427 -0.77708 -0.4625 -0.77917 -0.47864 -0.78588 C -0.49288 -0.79884 -0.47291 -0.78217 -0.49531 -0.79329 C -0.49704 -0.79421 -0.49739 -0.79745 -0.49913 -0.79861 C -0.50381 -0.80092 -0.50885 -0.80185 -0.51406 -0.80324 C -0.51701 -0.80417 -0.52013 -0.80463 -0.52309 -0.80602 C -0.52708 -0.80717 -0.53437 -0.81065 -0.53437 -0.81042 C -0.5401 -0.81805 -0.54895 -0.82199 -0.55642 -0.82546 C -0.5644 -0.83565 -0.57413 -0.83935 -0.5842 -0.84305 C -0.59114 -0.85162 -0.60277 -0.85185 -0.61197 -0.85509 C -0.61718 -0.8618 -0.62274 -0.8618 -0.62864 -0.86736 C -0.63923 -0.87755 -0.64895 -0.89028 -0.66024 -0.89954 C -0.66666 -0.90486 -0.6743 -0.90648 -0.68055 -0.9118 C -0.68854 -0.91829 -0.69565 -0.925 -0.70468 -0.92917 C -0.71562 -0.94375 -0.72881 -0.95486 -0.74166 -0.96643 C -0.74704 -0.97708 -0.74826 -0.97292 -0.75468 -0.98125 C -0.75902 -1.00579 -0.75312 -0.98032 -0.76024 -0.99606 C -0.76527 -1.00717 -0.76614 -1.02755 -0.76944 -1.04028 C -0.76718 -1.13981 -0.76753 -1.0963 -0.76753 -1.17106 " pathEditMode="relative" rAng="0" ptsTypes="fffffffffffffffffffffffffffffffffffffffffffffffffffffffffffffffffffffffffffffffffffffffffff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-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2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7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6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2" grpId="0"/>
      <p:bldP spid="12" grpId="1"/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260413892_56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D:\Caillou%20gi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852936"/>
            <a:ext cx="1976336" cy="3333750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 flipH="1">
            <a:off x="683568" y="548680"/>
            <a:ext cx="5184576" cy="3357586"/>
            <a:chOff x="2714612" y="785794"/>
            <a:chExt cx="5243853" cy="3357586"/>
          </a:xfrm>
        </p:grpSpPr>
        <p:sp>
          <p:nvSpPr>
            <p:cNvPr id="8" name="7 Llamada de nube"/>
            <p:cNvSpPr/>
            <p:nvPr/>
          </p:nvSpPr>
          <p:spPr>
            <a:xfrm>
              <a:off x="2714612" y="785794"/>
              <a:ext cx="5243853" cy="3357586"/>
            </a:xfrm>
            <a:prstGeom prst="cloudCallout">
              <a:avLst>
                <a:gd name="adj1" fmla="val -48911"/>
                <a:gd name="adj2" fmla="val 60330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8 CuadroTexto"/>
            <p:cNvSpPr txBox="1"/>
            <p:nvPr/>
          </p:nvSpPr>
          <p:spPr>
            <a:xfrm rot="20993209">
              <a:off x="3214644" y="1284423"/>
              <a:ext cx="428628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Century Gothic" pitchFamily="34" charset="0"/>
                </a:rPr>
                <a:t>NOOOO!!! A MI NO ME GUSTAN LOS EXAMENES!! </a:t>
              </a:r>
            </a:p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Century Gothic" pitchFamily="34" charset="0"/>
                </a:rPr>
                <a:t>Pero …creo que si puse atención</a:t>
              </a:r>
              <a:endParaRPr lang="es-ES" sz="28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10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6" cstate="print"/>
          <a:stretch>
            <a:fillRect/>
          </a:stretch>
        </p:blipFill>
        <p:spPr>
          <a:xfrm>
            <a:off x="3707904" y="7173416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1763688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5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MX" sz="5400" b="1" dirty="0" smtClean="0">
                <a:solidFill>
                  <a:srgbClr val="00B050"/>
                </a:solidFill>
                <a:latin typeface="Century Gothic" pitchFamily="34" charset="0"/>
              </a:rPr>
              <a:t>AYUDA A LAS TORTUGAS MARINAS </a:t>
            </a:r>
          </a:p>
          <a:p>
            <a:pPr algn="ctr">
              <a:buNone/>
            </a:pPr>
            <a:r>
              <a:rPr lang="es-MX" sz="5400" b="1" dirty="0" smtClean="0">
                <a:solidFill>
                  <a:srgbClr val="00B050"/>
                </a:solidFill>
                <a:latin typeface="Century Gothic" pitchFamily="34" charset="0"/>
              </a:rPr>
              <a:t>Y CONSTESTA LAS SIGUIENTES PREGUNTAS</a:t>
            </a:r>
            <a:endParaRPr lang="es-ES" sz="5400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sp>
        <p:nvSpPr>
          <p:cNvPr id="4" name="3 Estrella de 5 puntas">
            <a:hlinkClick r:id="rId3" action="ppaction://hlinksldjump"/>
          </p:cNvPr>
          <p:cNvSpPr/>
          <p:nvPr/>
        </p:nvSpPr>
        <p:spPr>
          <a:xfrm>
            <a:off x="3707904" y="4509120"/>
            <a:ext cx="2071702" cy="185738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>
            <a:hlinkClick r:id="rId3" action="ppaction://hlinksldjump"/>
          </p:cNvPr>
          <p:cNvSpPr txBox="1"/>
          <p:nvPr/>
        </p:nvSpPr>
        <p:spPr>
          <a:xfrm>
            <a:off x="4211960" y="5229200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chemeClr val="bg1"/>
                </a:solidFill>
                <a:hlinkClick r:id="rId3" action="ppaction://hlinksldjump"/>
              </a:rPr>
              <a:t>CLIK AQUI</a:t>
            </a:r>
            <a:endParaRPr lang="es-ES" dirty="0">
              <a:solidFill>
                <a:schemeClr val="bg1"/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9715536" y="4714884"/>
            <a:ext cx="3368894" cy="1805051"/>
            <a:chOff x="8695966" y="3819892"/>
            <a:chExt cx="3368894" cy="1805051"/>
          </a:xfrm>
        </p:grpSpPr>
        <p:pic>
          <p:nvPicPr>
            <p:cNvPr id="6" name="5 Imagen" descr="Sin título-1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906263">
              <a:off x="9252724" y="4611281"/>
              <a:ext cx="1351550" cy="1013662"/>
            </a:xfrm>
            <a:prstGeom prst="rect">
              <a:avLst/>
            </a:prstGeom>
          </p:spPr>
        </p:pic>
        <p:pic>
          <p:nvPicPr>
            <p:cNvPr id="7" name="6 Imagen" descr="Sin título-1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906263">
              <a:off x="10088810" y="4018048"/>
              <a:ext cx="1976050" cy="1482037"/>
            </a:xfrm>
            <a:prstGeom prst="rect">
              <a:avLst/>
            </a:prstGeom>
          </p:spPr>
        </p:pic>
        <p:pic>
          <p:nvPicPr>
            <p:cNvPr id="8" name="7 Imagen" descr="Sin título-1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906263">
              <a:off x="8695966" y="3819892"/>
              <a:ext cx="896069" cy="672052"/>
            </a:xfrm>
            <a:prstGeom prst="rect">
              <a:avLst/>
            </a:prstGeom>
          </p:spPr>
        </p:pic>
      </p:grpSp>
      <p:grpSp>
        <p:nvGrpSpPr>
          <p:cNvPr id="12" name="11 Grupo"/>
          <p:cNvGrpSpPr/>
          <p:nvPr/>
        </p:nvGrpSpPr>
        <p:grpSpPr>
          <a:xfrm>
            <a:off x="179512" y="5805264"/>
            <a:ext cx="864096" cy="836712"/>
            <a:chOff x="7092280" y="5733256"/>
            <a:chExt cx="864096" cy="836712"/>
          </a:xfrm>
        </p:grpSpPr>
        <p:sp>
          <p:nvSpPr>
            <p:cNvPr id="10" name="9 Estrella de 5 puntas"/>
            <p:cNvSpPr/>
            <p:nvPr/>
          </p:nvSpPr>
          <p:spPr>
            <a:xfrm>
              <a:off x="7092280" y="5733256"/>
              <a:ext cx="864096" cy="836712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>
              <a:hlinkClick r:id="rId7" action="ppaction://hlinksldjump"/>
            </p:cNvPr>
            <p:cNvSpPr txBox="1"/>
            <p:nvPr/>
          </p:nvSpPr>
          <p:spPr>
            <a:xfrm>
              <a:off x="7236296" y="602128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hlinkClick r:id="rId7" action="ppaction://hlinksldjump"/>
                </a:rPr>
                <a:t>saltar</a:t>
              </a:r>
              <a:endParaRPr lang="es-MX" sz="1400" b="1" dirty="0"/>
            </a:p>
          </p:txBody>
        </p:sp>
      </p:grpSp>
      <p:pic>
        <p:nvPicPr>
          <p:cNvPr id="14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8" cstate="print"/>
          <a:stretch>
            <a:fillRect/>
          </a:stretch>
        </p:blipFill>
        <p:spPr>
          <a:xfrm>
            <a:off x="4427984" y="71014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976 -1.48148E-6 C -0.20694 0.00648 -0.18715 -0.00324 -0.19861 0.01065 C -0.20035 0.0125 -0.20364 0.01227 -0.20538 0.01343 C -0.20885 0.01482 -0.21128 0.0169 -0.21458 0.01852 C -0.29826 0.01597 -0.26684 0.01991 -0.31406 0.00533 C -0.33524 -0.02037 -0.30798 0.01019 -0.32726 -0.00555 C -0.33472 -0.01134 -0.3401 -0.02407 -0.34531 -0.03217 C -0.35104 -0.05185 -0.34253 -0.02708 -0.35382 -0.04815 C -0.36528 -0.06921 -0.34618 -0.04444 -0.36059 -0.06157 C -0.36371 -0.07407 -0.36614 -0.0868 -0.36927 -0.09907 C -0.37465 -0.16852 -0.37153 -0.23842 -0.37812 -0.30787 C -0.38003 -0.32361 -0.37795 -0.33889 -0.38923 -0.34815 C -0.40191 -0.36967 -0.41441 -0.38194 -0.43368 -0.39352 C -0.44288 -0.41018 -0.4559 -0.4118 -0.47135 -0.41504 C -0.48819 -0.42801 -0.47934 -0.4243 -0.49566 -0.42824 C -0.51684 -0.45301 -0.55278 -0.44097 -0.57326 -0.42037 C -0.57986 -0.41389 -0.5875 -0.40995 -0.59583 -0.40694 C -0.60156 -0.39977 -0.60764 -0.3956 -0.61528 -0.39097 C -0.63003 -0.36713 -0.61319 -0.38958 -0.6309 -0.37731 C -0.65278 -0.36227 -0.62448 -0.3743 -0.64462 -0.3669 C -0.65087 -0.35532 -0.65851 -0.34954 -0.66649 -0.34004 C -0.66979 -0.32917 -0.67535 -0.31967 -0.68455 -0.31597 C -0.69132 -0.30764 -0.69288 -0.3 -0.69965 -0.2919 C -0.70451 -0.27315 -0.69774 -0.2956 -0.71076 -0.27569 C -0.73212 -0.24421 -0.71302 -0.26204 -0.7283 -0.24884 C -0.7342 -0.23866 -0.74132 -0.23403 -0.75052 -0.23032 C -0.75521 -0.22662 -0.76979 -0.21273 -0.77292 -0.21157 C -0.78507 -0.20671 -0.79844 -0.20509 -0.81094 -0.20069 C -0.81771 -0.19421 -0.81788 -0.19213 -0.82604 -0.19028 C -0.83854 -0.18727 -0.86406 -0.18217 -0.86406 -0.18194 C -0.86857 -0.17917 -0.87535 -0.17847 -0.87917 -0.17407 C -0.88125 -0.17199 -0.88107 -0.1669 -0.88385 -0.16597 C -0.89357 -0.16296 -0.90417 -0.16435 -0.91493 -0.16342 C -0.92778 -0.15278 -0.92951 -0.15671 -0.91684 -0.1419 C -0.92535 -0.13125 -0.92083 -0.14097 -0.9125 -0.12315 C -0.91024 -0.11805 -0.90937 -0.11227 -0.90798 -0.10717 C -0.9066 -0.07222 -0.90555 -0.03727 -0.90382 -0.00278 C -0.90382 0.00116 -0.89809 0.01412 -0.89687 0.01621 C -0.87882 0.05533 -0.85069 0.04954 -0.82153 0.0669 C -0.76684 0.06574 -0.71094 0.07546 -0.65798 0.06158 C -0.65417 0.06088 -0.65226 0.05718 -0.64861 0.05625 C -0.64219 0.05463 -0.63576 0.05463 -0.62899 0.05347 C -0.62569 0.05255 -0.62274 0.05278 -0.61996 0.0507 C -0.61476 0.04653 -0.61198 0.03935 -0.60694 0.03472 C -0.59809 0.02662 -0.59062 0.01829 -0.58212 0.01065 C -0.56719 -0.01805 -0.56944 -0.00463 -0.56441 -0.04815 C -0.5651 -0.08634 -0.55625 -0.19629 -0.58212 -0.24352 C -0.58524 -0.25833 -0.58594 -0.27384 -0.59323 -0.28657 C -0.59392 -0.29097 -0.5941 -0.2956 -0.59583 -0.29977 C -0.59635 -0.30278 -0.59896 -0.30486 -0.6 -0.30787 C -0.60573 -0.32546 -0.59861 -0.3162 -0.60434 -0.33194 C -0.61545 -0.36389 -0.62778 -0.38194 -0.65798 -0.38819 C -0.67708 -0.40347 -0.69653 -0.41042 -0.71736 -0.42037 C -0.7533 -0.43657 -0.78819 -0.45625 -0.82413 -0.47129 C -0.83854 -0.47014 -0.8533 -0.46991 -0.86805 -0.46852 C -0.87031 -0.46829 -0.87292 -0.46782 -0.875 -0.46574 C -0.87986 -0.45949 -0.88802 -0.44444 -0.88802 -0.44421 C -0.88958 -0.43727 -0.8934 -0.40879 -0.89496 -0.40417 C -0.89531 -0.40185 -0.89809 -0.40069 -0.89913 -0.39907 C -0.90208 -0.38518 -0.90208 -0.37153 -0.91024 -0.36134 C -0.91771 -0.30417 -0.91805 -0.24305 -0.89496 -0.19259 C -0.88976 -0.18264 -0.86823 -0.14421 -0.8592 -0.13912 C -0.85156 -0.13495 -0.83524 -0.13125 -0.83524 -0.13102 C -0.77726 -0.13449 -0.80121 -0.13009 -0.77292 -0.1419 C -0.76406 -0.1581 -0.75087 -0.16643 -0.73767 -0.17662 C -0.72465 -0.18634 -0.70903 -0.20602 -0.69774 -0.21667 C -0.69427 -0.21967 -0.68906 -0.23125 -0.68663 -0.23565 C -0.67552 -0.25301 -0.66319 -0.27176 -0.65521 -0.2919 C -0.6533 -0.29676 -0.65278 -0.30254 -0.65121 -0.30787 C -0.64965 -0.31157 -0.64792 -0.31504 -0.64687 -0.31875 C -0.64687 -0.3287 -0.64236 -0.40856 -0.65312 -0.43912 C -0.65642 -0.44768 -0.6592 -0.44815 -0.66423 -0.45509 C -0.67413 -0.46921 -0.68333 -0.48148 -0.69514 -0.49259 C -0.70364 -0.50023 -0.6967 -0.4956 -0.70399 -0.50579 C -0.70868 -0.51157 -0.71215 -0.51759 -0.71736 -0.52199 C -0.71996 -0.52361 -0.72205 -0.52523 -0.72448 -0.52754 C -0.72656 -0.53055 -0.72778 -0.53518 -0.73107 -0.53796 C -0.73437 -0.54167 -0.73993 -0.54259 -0.74392 -0.54606 C -0.7592 -0.55879 -0.77292 -0.57014 -0.79045 -0.57569 C -0.81198 -0.59282 -0.85555 -0.58009 -0.875 -0.57824 C -0.88663 -0.56991 -0.89792 -0.5662 -0.91024 -0.55949 C -0.92135 -0.5456 -0.94653 -0.54375 -0.96111 -0.54074 C -0.975 -0.52963 -0.99427 -0.53032 -1.00989 -0.52754 C -1.07951 -0.52824 -1.14896 -0.52847 -1.2184 -0.53009 C -1.22726 -0.53032 -1.23646 -0.52963 -1.24496 -0.53264 C -1.30486 -0.55301 -1.19236 -0.5368 -1.28281 -0.54606 C -1.29844 -0.55417 -1.31128 -0.56597 -1.32673 -0.57569 C -1.3493 -0.61157 -1.31823 -0.56643 -1.34219 -0.58889 C -1.35 -0.59606 -1.35573 -0.60509 -1.36215 -0.61296 C -1.3651 -0.61667 -1.3684 -0.62037 -1.37135 -0.62384 C -1.3743 -0.62731 -1.38003 -0.63449 -1.38003 -0.63403 C -1.38298 -0.64861 -1.38646 -0.65324 -1.39548 -0.66389 C -1.39896 -0.66829 -1.39913 -0.67523 -1.40208 -0.68009 C -1.40382 -0.68264 -1.40712 -0.6831 -1.40868 -0.68542 C -1.41233 -0.68935 -1.41476 -0.69421 -1.41771 -0.69861 C -1.4217 -0.71412 -1.43194 -0.71921 -1.43767 -0.73634 C -1.44305 -0.75231 -1.44462 -0.76921 -1.45087 -0.78426 C -1.45243 -0.79606 -1.45538 -0.80741 -1.45538 -0.81898 " pathEditMode="relative" rAng="0" ptsTypes="ffffffffffffffffffffffffffffffffffffffffffffffff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2" y="-37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49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490"/>
                            </p:stCondLst>
                            <p:childTnLst>
                              <p:par>
                                <p:cTn id="1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498178"/>
          </a:xfrm>
        </p:spPr>
        <p:txBody>
          <a:bodyPr>
            <a:noAutofit/>
          </a:bodyPr>
          <a:lstStyle/>
          <a:p>
            <a:r>
              <a:rPr lang="es-ES" sz="4800" dirty="0" smtClean="0">
                <a:solidFill>
                  <a:srgbClr val="92D050"/>
                </a:solidFill>
                <a:latin typeface="Century Gothic" pitchFamily="34" charset="0"/>
              </a:rPr>
              <a:t>¿En donde viven  y nadan las tortugas marinas?</a:t>
            </a:r>
            <a:endParaRPr lang="es-ES" sz="4800" dirty="0">
              <a:solidFill>
                <a:srgbClr val="92D050"/>
              </a:solidFill>
              <a:latin typeface="Century Gothic" pitchFamily="34" charset="0"/>
            </a:endParaRPr>
          </a:p>
        </p:txBody>
      </p:sp>
      <p:sp>
        <p:nvSpPr>
          <p:cNvPr id="2050" name="AutoShape 2" descr="data:image/jpg;base64,/9j/4AAQSkZJRgABAQAAAQABAAD/2wBDAAkGBwgHBgkIBwgKCgkLDRYPDQwMDRsUFRAWIB0iIiAdHx8kKDQsJCYxJx8fLT0tMTU3Ojo6Iys/RD84QzQ5Ojf/2wBDAQoKCg0MDRoPDxo3JR8lNzc3Nzc3Nzc3Nzc3Nzc3Nzc3Nzc3Nzc3Nzc3Nzc3Nzc3Nzc3Nzc3Nzc3Nzc3Nzc3Nzf/wAARCACpANwDASIAAhEBAxEB/8QAHAAAAAcBAQAAAAAAAAAAAAAAAQIDBAUGBwgA/8QAQRAAAgEDAwEFBQUHAwQABwAAAQIDAAQRBRIhMQYTIkFRMmFxgaEHFEKR0RUjUrHB4fAkM2IWQ3LxFyVjc4Kisv/EABoBAAMBAQEBAAAAAAAAAAAAAAECAwAEBQb/xAAoEQACAQQCAQQCAwEBAAAAAAAAAQIDBBEhEjFBBRQiUUJhEzJSkbH/2gAMAwEAAhEDEQA/ANommCDrxUdcaksZIzj50TU7jYh93rXN32lXcsvbO/bvHCnYBhiAPCPfQMdEnWEz7X1oy6uh/F9a5OaaUAj7w5J59psj50/07U5LafvA8wkBzG8chBU+vv8AhQbAdTftRccseKEamn8X1rnSKKVzFcXt7IVTDBd/jbBz0Jxyff69KU1t/v8AqcZtJWW3N9tQCTkBjkDg9MDr7hWhJSBk6I/aiY9r60B1RP4utYbqDQnUZxfXFwiRafahI4iSzkjcQoyOeozUJreqG3d/uUcqx71DxSzGRUx5EYxkgZ93qao1jYFI6M/aiZxu+tA2qKPxfWufNOtJ+0dtJHbXWzUVbdJGWZQyjJyuDgnBHl5fMub+wgHZm3ubJZZbhbiWGZd7ByN5wTzxgAe6go52Zyxo3c6ug/H9aL+2EH4vrXMV1eA3kjQySrEWY43Enb5dTnpio/7w7EAu64/+oaTIcnVy6uh/F9aWTVEPG761y5Da3MYZnkkACluXPp0zUpYiVEXdckBs5Bc5YDy69OnNTc8BOlo9QRuhzR/vykcEfnWJWXauW2sTbOC7JF+5cKQRyOCR14zz7vjUzoGvPdrcbmlmligMuzcAWwOR6+Y+HpXTTcJ4WSUpyXg1F9QUDnHxpu+qKPxY+dZprevxS6RdxGS6sb6EKwQ8HII4yPIg88Cspub26uG/eXEwUOSo3nGcdc59MUKiUXhMeMsnTn7YT+P6146wn8f1rl9FikhUm7naZl/2hnk/M9POl+8ENn/ussnd4cFiviyDzyenyzUeQx0x+2U/j+te/bCfxfWuWvvU0jiMXEgVuBhsDGenX40q0Ny52xythuIyXOcf55UcmOof2un8X1oRq6H8X1rmSGxlZSFnlbGTks3549P8z5UeOFoiHluJGCneNrNyAP7UHNGOmf2sn8f1pRNTU9G/M1zSb0yYJkl3MMsdxXPA/liiYkkjJiZ5fNcyMSPqKXmbJ1PBdbvMZ+NOgwI5IrH/ALFHlh0S8WYyb3u92HJJA2D1rWI2LKDVEwkDrzlY2wcVzh28JbtXetngFOQf+Iro7XxmN6567bWgPaK9lYHB248JHIUY5omKvIzyYOQfd6UCNg5PPuo7FCAB+7ctzzwB7/n/ADpJchuQD50AD61vJYiF3Njrt8vyqZtbtgkUdv070OATwG8hj19KhTCssCzRI5xjJJHB8/iPf5UrbXOY2V15A4ODn18vfSSX0bCLXZ6kJBq8087R3jQQwxMeSMHB5HQ4AGfKq/sifT7mQkRYUqqEA7j1AHnn3+letHRB3twFKeLdu6NgbsDzzkeXqKaITLFtlbDBsk+/4Y86bm8AUcB7C4ubeT7xaytE0Rz3isQRn4evI+dXDshexrOIhszIZEkln/eJsJLZxxg9fPBGarkGnS2doss6hXuIS8ZLgh1yccA+oPX0pGxumjV2wofO5BxwPMA+Q56UI1GtIzjkSv2SO47uJUV1JViOhxgA4+X1pNLNjtaSaJS2TnyX4+nnRZhLLLuUFh7ROOSepqY0/T7u/ACQgRbuZGB2AfE9fPgUNt6N0RUUF3Cw7vcARkoCRnFTEkpZIYhE4uncBTnOceeB1znyrSux32VQ3Kreau06278rEDtMgPp5gfWtP0zszoukoBYabbRMDnvDGGcn1LHJJ+dFwy9hOYba9ljZkk9mOTD7eG6nOR5HpV7+zu6tGvpoUTbcGI4OTlwGySffn/OaW7VWdva9oL6zltYZYklLIJIs8HnrwfPyIpppdrpkd5Fc2TNpN5FnY7EyW7Zzw49pRz7xVoU3B8kRc03xE/tE06KO8iMJCG5fMzs2B8B6dM+fvrO7vCzyxJ4owrFR6kjANaj9oaf/ACmH9pRsl9gBAGGwL+J0YcMG4GM/IAVnVqscyFYu87zxHBAGfLn3+VTqtKeR4aRD924VMkAHLLg9aVuEdoI5JH3BgcZPJwcc+nTzp1Oo8ZghIXbnLLgjHHv6dKbwW/fOwfHHiYk+Xnx5mlTzscJbwtMAVO0+yDjIz1wfSpZIHjhRpypIODk8Dz8vl08hSkUMaW29Q6P7O4oVPPkOPp1pCeZtmyPa4cYTOcIMfz9+aWT5aMOZbhWAlhi7wlccA+0cgfPg8frSCTBpEUvlwo3Ky4VfQHHQfoaStxJGH7sbu5xmQEDxADoc8nqP1pKcxhC8kj7HYtCRhsD8Wemcf51rKJhec5IZAOPU5xz5Y/zmjOhlAKyMrbQCDz+YPSiBxDGwfB/CpR/a6f2o/wB7RV8Ue0g4ZQfL59aVpmNR+ydgLK6CrjFzzgYz4RWsW5PdCsg+ySZbi0u5VTbm5x/+orXrb/aFVj0FERruO7Ymuf8AtbPs7SX0cy4iDJ4ufCSo5OP85rf9e/23rnTtzJntLex7lGSgOc/wjH1zRayAapZjDlnQRnB3glt/T3cA5z60C6YklwyblDK3j3EccfEZ6UlARZyqsjIG2DYcF1Yc8+408hnispka7STkbkVWDL8QQfhUZck9AEfudxa2xYcRg+IHK48vmMHNCNLaON5nKqcA4U56kfXBzUnDqG6ZklmedZCD+IEjPGOPLr9Ke3iNtKLJiNxkBix8J88YwPn+lSdVp4MQA06WfeNy+B2XJHBI60sumjEsqzYAJK4OOcetTeladf8A7O++EQ91dSOyESjPtEZIByOQetS66PeSQhpY227SdnfxnjGSQN2eaMpTzoGynw6V+6jO8KGGSSvIOAcUmmlsihkff3hKABOB4toP9asaxhThN3AUheBwM+6huLG4WyDI0UgRi+FwMZbrggDoaKcwrJCTaLdpOYk8KDkOfxZ93UUM1jqttqAmQv8Ad0nRYh342gZ44BqdsbO5u4ttgzpEiAbEiyPLqd3Ocj3cDjFRetWpsRavJLGO/LMMLtJCkAk4PTP8j7qam6iC0awO18KOqnUIpnZd6YuMMw/5DyI/pThO1iPGZI7rxYztabIHz86xN76zhnRu5gkYZwUbn888Ua01FAWXbEO8IVQCvA4GOG9Krzl4Qu0S3bia/wBW7RyXNo887yqN4jYgbhxx6eHbUD+z9bWRVbvkbBILzY4HXzqzRPG4Lxwq6sMhwwOTjHr8BVUuNUZbyRWggLb+XIyM9M+dCNebeEZRT7LvYQ3MnY260q/1ELMMypFMxYCQYIRfIHw4yOMmqadMd5ZUR0MgKqc8YJJHn8PTzq0rdMYWTMcsqLyYgOT8zUDBO8F1Mjx7Cx43RoT14zlz6n0qfOU9vRiPn0m5e5WIuis6E9DjAx+Z5r1lYvZzySykd3CBg4IUseAflmpYTIkwuYpQ8mNngiHTjOPFj6VH312ZZVEpQJndjuwcZA46+n9KylLoIE1xEAJ3O8AYjBbgD/iAAD+VNW3XbZQdSA0mcEIOvu8x+YqS0/RrfVLGadbh0uNxVVMeYyCPUHIxkDp50whb7jqP7PnkKEMIJHRA4x7gCM8k1RIIhNNFHCscShQ/njovqM+vvplI8UTqbdiylcMMEVYrzsqY7nZHfwzwqCZJI42yOcZCsMnj0pB9D05JNkmpncF4PckA8ceZxW5JdmQ3t7h3jjkgtkdmfDZXIPqv5YPzpSWFBK0ckSAsfEqc449T8q0e4vdKgtrPRIEtlsI8NO4GVViOAvmTnz6nms8k0wy3ptbd45ZjMY9qS7tzZ4AP0rRabyUmlGKiuzRvsgULY3QTlTc5XxbuNo862C2z3QrK/st0680+0njvojEzT5QHByMDzHFatbr+6FOhCD1//bauc+24aPtRdyHIzs2nOM8DOK6M7Qf7T1zj27dh2nvkIJBKnny8IomIJnUz7nYupOWz199OO9VgV2iRc+FmGGHzH9aZlSGx/KhRc9OTQxkDRN6faXslx3lhbXEyIw6Rl/zA/wA61N2+l660kY7qWKJZDNsMRPIPlx6D1xRdEmfTYI7mLUHliMQ78RxH91z05yrcZ5ByPMVdhqcM9mIZ7+0VjE0oW9ZjKMc4JUgn158+gwMVzyWWMopkSba6uTsEc8m1uVPOMZJ6+7ypBYJEbwxHGfQfrUnb63bTWr3AlUWUYXBMsnEgXK7NwAOCM5I6+fGKeLqenXjStdmOKZwpM0qpPuYjH/E588ng/Wlkph4DLQ+ynaDUZlnitovuzNkPgoMZOOT16noDVm13srHp2jl9R1Wz04OQodlabe2c4CYBY4HlR9F7WOVhSPU7aVYogHdoh3hJ6HhwAMKMfPp1pW67XR3072dxcafK2SpgkjiITGcMxMo258OM8+ZxkCngl+bA4tLRVLOfT7IGGCXVbwckhbOKBWyPViW8h5UWSCy1F4Dcdm5JIkQqjXF0eByceFR1JqfbVdDjvorBTafepNveGK6wkZPUHu0YHHUnp8KlY9IiubbvzfwiNoyyLGDxxyOSPdXfD2fHD0cc1dJrHRV7bT9PjicRaDpm7eMR900xK+Z5b4/2qPuY2i7swaPYQxMowxtm3e/bl+PrVmmtb7TZZXDxZQ7A48QbI3EgHqMH0r1xoeoG1M47k9zL3DoZWDIxIAGAuMDcMkHpnFRzTzpFuMktlehi1Jo1mQaXArdCliTkfN6aSaWRJua10yaSRtxddPUEc+pJq3xafeNCkfcon7sNlHHsgt5nz8BOOvBoYNJuZbjBBKxo7YMg/Cy5z69fnTxVNvWAfOKbaKle3Wo27GWObT1Q+T2IBHwOajZdYv5CC37Mf07yy5/nWmXnZF5t2NPByOdjgD+dQF12Cl3MBY3SjPIjyf1rtVC2/Rxu4qrtP/hSzqU8hYXNnoj59rdZMfz8VenukuWzcaZoMu0e00UiED5SVYrnsWUwpS8h9N6cD6Uz/wCl+fDeMTnGO7/vT+0pP+uBfeNd5/4MbS/NtFsi0PTI4z1EFxKuff1P501U6Q12bi47MSvMzbxJFqLe11zhl9ak5Oz1woIS4hIz57gT8sdaRbs7eIw2mJwefC+P5il9jH6HV6u+R6W/0x0kWew1m3LArvj7mUemeNtRj6f2bmDbdfv7Y8nbd6Y2AfihapGTRNUQt3YUAnkJMBVY1a6lt717GfayBQJVUgn4ZHn7q561rCmssvSruo8IkdLnW83R2chLRw5CuPGVAx18zyTx61LWvZPVrLV11eW1lksJN0sTxxMQQw8PQY6Gk/s/tlhmvStuY5PDHtk8T45bjjj3/L1qxWfantLoL3EWnQR3dqZmcC4ViVyeikHgdOKnGjKpD4lKlVQn8iy9gwJIp3APEwByCCOB61oMKgRjmqb2R1647RRzXl3p0djMkndsiOW38Z3dPfjzq6JjaKm4OGmUjJS2iva+MxvXOnbZEbtVfByx5Xp/4iukNbTKNmufe2drcHtReskBdMoc7cj2RU5PC2FkNapbKy/6eMnqokfd+gqZs9v/AG7e0WQcj2f70ewtI5sC4gWMn1TAp+ttb5VVtYmHJ9kVwVKqbFCRff5DhGtxnOdqlh8z86dfcpJubgxyE9S0Iz5jzFKQKseQoMa9T7KD5elOVSWaQouWk8ljJYj34HNQy30ZJjQWVtKV7+CN9uACYxgY9OPWlTaWiF0W3iO72iY1Oc9c5HuqZt+zes3AXbpd4c+ZTaPnuxUnbdgtcmCs0NvFg897OM5920GmUaj6ClIrcccTOC0UQ4xlVHA/9UtFYB2xbW8DvwrFlCgfE+dXG3+zq9IHf3dqo9FDNj+VOB9nTA5Opop9RCQf508aNX6CtdntH7IadGYxf3LzsBuHdEpGBjyxyR78jnyqY1DRRa2gXs/pmnO/O5pjlv8A8c9T7yfSmkfZCeFiRr8sYx1QbcfDmpC3017dwZu0HegdVZIhn0/ma6oQcfxHzH7M01uXtTKywyWl1EU5cRWmxT5fhGDwB5mouXUe1ChwDqeGJd9yuAX8mPHqB+VbUDbR8DVoh7hIg/rSjSIpDJfq5/h70c/WrbXgGU/JiaavrohSPvLoSKzDaC3s8ADp72/M+tTFnN2puSs1rHfn93hsK+CTjdnjzKg1qo7/AAMSO3OQVYmgnmaNA8sM0uOQI4S5B/PigqnjAcfsq+gT9oprmOLUrOOGMLzNNGFbHoNpGT8qsM0N08ga2mkZCeA64Cr8ev8A66VFal2wfTlJXs1r8x8zHYkA/lmqjqf2s30bFYeyksTj8V7uB/IgU6pyn/UHNQ7NLtWugP306cnovi4/z0pxPBbTp/qIYZFA5LqMD8xWH3f2h9sbzmGS1sFboLeAFsfE5qHln1XU5CdW1O8ugedjyMFHyHFddGxrN7Zy1bukl1k1DtKdEKyxaPcxveLy0cT7414PtY4HyNUfslfXWoi5XUXWSaPBZQoAiOSMZ86ZTR3Wn6cE01liZzvaWLLbAoz8eTgcevpk1C9n72dNUzbq1tBNNEZoo2IwNw6e7J/Kuic50akYJ5OWFKFelObWM9GgXkRltpDGF3EYUcKc469PWs71XS5LPtjDLLb7rUzoVwcjy4PvrWo9NubgA28E0wzxtXj86qvbXTbjTdRtZrqMKGTesbFTyCASQCfd+VH1FwdPKexfSVP+Xi1oadloC11fSvvE7yCQY4OCW8XBxnORn0AFWLuSpyHII6nAz+dQPZm4hGo/6uUWw7nuknwWhY5zhio4ONvz+Nab/wBP3hhCGayYkcHYw6/Ctb3FKlRS8lLu3q1riT8EX2DvLW+t7iSzm71EnKFueuB+dXpfZFVjsn2bi7OW89rAIhHJL3mInZgOAPxfCrUg8Iriq1FN8jrp03BcSM1SLehrMtU7M6pqmvXRsrKVojgrMx2x8KPPzrV70AJ0phNrWmaLpiT6peRW6AnCs2SefIVy1KTqaKtryUix+zbUZgDfXtrCCPEUVpG/oPrVh077N9LgUC9muLoY9nIjU/JefrVb1n7ZbcSGHQNNe4Y8LJNkA/Ic1Vr/ALU9sNbys+omzib/ALduNuPmKtR9MlLqJCpc0qfZrcmm9kdCBkuotNtz1JnIZjj/AMqibr7TeyOlhorAvcv12WdvgE/HgVkS6SjShroz3czH/uNnP1qxafoNyyr3dkYwOCNqpxXpU/S4xWZM4p+peIIm777XNQnGNL7P7R5PcvnHyAqJuO3Hbe9PguLS0B6CKMEj+dSKaDtYpN3Sc8YO5h7ueKewaJZRkNMhdT/EOPy/tXTG0t4/s5p31Z9aKhc3vbK7ybrX50H/ABcKP6VG3FhqrvmfV7pyfWTn/wDqtVFlp7xFhbxLg8ZTHNKvBAyqBCo2jPCDp8RTKNJfiTdzVfkx/wDY1w3tXl23vJ/vR4+zckhyZbhx5gNz/KtXMSt4liG314NHjQeFVU5zz4TTNUv8k/c1fszGLsbNJFvS2vJBkjwvn6UhL2X7k4k++Qn0bP6Vr2O+RjEOV49k8mm0h7s7Bu3epFCLg3hxRv5qn+jLY9EeNcw6hdxnyxNill/6itMNba/eqR0Dsx+uT/KtPK8BWgR8+ZAzTebTrQ+KW2QE9PD+lZwovuAVcVl+RQoe1nbq1cFdRWcL/GFOak7f7Te1Ua7L/Sbe7XzG0gH8uKnZ9Cs3XcFfPpk8Uyfs9EwJhndT6PGW+o5pHa20vBWN/XQ0/wDiD2cu/wB3r3ZYROerJGvT5YP1p/aH7PtW2/cL42crcCN5Gj+jZH1qKvez1yiYKxzJ/CV/oar192bibcXtJYPUqpA/Sldi+6UysfUIS1UiaNqPYmW4sDFY3cUqEDYxJU5/8lyD9KL2Q7Ifc9Qn1HWLCGO4TCwKHEiHjljjz9M+vuFZrZft/Qn3aNqcyKvOzecH5dKtOlfatqliyx9otOWePzljG1vj6GuO4oXSXy3+zsoVbZv4/wDpqdzcywozLuO0ZCxLknnyA61lP2kT22pdqLYRXUczCBEKh+QRJjac9Dzkg+taRoGv6J2oh36ZdAyqMtEfC6/EfpSWtdk9N1csbuCPvSABMnhfAIOCwHI46V5E4SjqSPWpVI9xG++OYRPF3Ece4FRbRJgnnw7gM8HOTkdDzzTltZCOyGcFg3BYYDAeY6jOfT0okOgQ2Dk2kESqx3bV459cjnyqNvtPXBkuY9vdrnui+VbHkD68Zx+VLlodJFn024a5VmkADA4O32T8Klk9kVAdn4Pu6Tqe8DM4Yq6kY8I6Z6j31Pp7Iq8eiEtMjtQbw1h/bWyW77T3clzNIy+HbGDwo2j+tbdqS5T5VmOuaQ91rF1LJKY4nK4CHluB1PlXsWEIuXyPJvqsox+LKrZWUasIbaMCRuAucE/H3fGrNpXZ6WVQb47Ix0WLgsPUtj+9SunWtvaR7IbWNQfMDxH4k9adGQnCjOVPJzgCvTlJ9I8Zy3l7CWmjQWZ/0qBT5NkFiPj1qRiiWEBj7eMk+fwPpTR2KAElsjngAZ/QUMdzJJnew5P4j5VFqTCmhV5C5Cx+nkP60ssW6MEuF+fApu0K7dzBmIPs/pSgiWRgrKwQck4AFK8JGyDNLNGxAK42/hSjWoMi7mlUDdyGPs04kgWJwELrt4BHP+Cm7bEblvEPawKXOVoyYd4CA3cOCGGV2cZI91N8lnU3DK6+icdetPE2rES0kjsfZVBxj39M0RRCVbNu4c/xHGKVSx2YKpXdmEsuPLP9aUMLydMMRzzkH5UmGWMjwvnPHjA/pXpFmk5G8Dy680QZFhEzDxyBSPI4/nmiyJKuN5Ux+uRSMdtKMbgRnzZqdSKqBe98S8D40HpmGxjbcdjDGejEUUpyf3il/UijSCNnIj8I9/NFWNc/vEZx7uKdMyFDCWhJc58+MdKbGJyrbwe69cU4Hcqu0RtsB5BpNlhdsrkD0JoxbMyBu9Et5piYRInmRwR/ao640KaJixi72Pz2E5HyNW77oM52HHqGoyxojKZMlM+z61VVmkbjgzSexNvci4sna2u4jmOWPwsp9DWidhO3f7WmXSdbjRNQHsycATf3pl2gsIbre6KC6jwn+4qnS2qpcLKHKT27BlkVuVYehqde3p3EM4wzptrudGWG9G6kRoxZI+R5ZpAx2skheSEIwGM4zkU07O6musaPb3m0K58Mqj8Ljg09lUL1r5upBwlxZ9NTmpx5IJYW6QmQRY2ls8CpNRxTKwAIcj1/pT4YxRgCRH3oytUzUFDag6efqfhV2vPZqk6mANSlO8Agj+Qr17Htni+odCDRlD4hj49aPEu5QucRrwFoZEeYBg6t5ZPWixN3R6t+VehnKPJ8jjbJJ4RtCjpmgeLu1G5gPgKFHCtuCtk+bNSsRjnyx3D5UjbQyYgrlW2xqWbowzkin8DNbxupIdm6xdQPeTQQglCluNgzy2QWNEaOVmOw4j9COc1KT5aYUFe3d8yxnaByV3E4+FJx7ud4Lep2mjLI8Z8OM55pc3JlIDxH3lXwaO0gYGkkDM3CZ9OKXjgaIAuWTI4G6lTAVO8uQOoGefnR2Z3RSFVsevWg5trRkhCSbacQ8n/kg60SIySlhIGz6qMUYxzliGD9KMscUe4ty545zW0kAA23OdyD/wAjzRo3RW7tmJUnDHHSkpYSdp52gYGBRUheMbjwW6Dr86Pa2zC5sZHlbumynkS3WimGWKUIZN3uXnFJoZYsPK/B4AAwTShklRQdo8QyMrnFD5dZCgszAHawdvXIxSRSJQSVY58ulKd+ytykfyozHPizgn8B60yyuzYEEcDIAI+FCzA43uwxyCBmk2RWOckeuKAKM43NT8UYK8EJLCN5AG5I8gfd6VEavpkDB5I3/ejkrt9sVNrHn8VKQWk13MkEYBJPUjoPU1uShvIYxcnhDv7NImGiznBKPcEqfXwqCatckCsM5IwelEsrWLT7SO2t1CxxjgDzPnRZG8uRXz9xUVSo5n09tTdOlGDDWibQ2COtOwOKa2gwrc55p2OlTiWkMLz2ao+qRs2pSkDPI6fCr1dDg1T9TgeS8mIO0AjP5CvWsWkzxr9PiM47pYFPiDHGOOgpKF9zZCke8nOKI8BU4A8/lRlHGGYD3CvTS8o8ryP4iCeQCPXFJTF5G3BjtH4RRo2RVAO4g+fnQ7o4+Uyx9DxU/JmObNWjiLuML5c8lqASM9yQcjI45pHM05GGHuG6lO4ZTudvF7jU8LOX2DYIh8RaRsKPTzryud+I4gPrQAbmCgOSPpTh4WRVOGz6jGMUrkl2N4CfvEJLHOaSZpN3EhxjoefpQSRzodwdjg43Kw5HvoVRmAd2GDyDiisAbHYcGD22yPfjn3UiZtpyfH65FKRKREQuBn30REZ3xwoHUtSLCZkg73OYCEOzHJx50z71oszS8+QXPtH9KcyANIEXA8t2ODSU/cvcKg8KL4V/WmjhGawEjuGkPeXG1lHsoF4FOY3guIpJpSRt9aJLAVmZFf6UWS2ZlSNGBXPPlWfFrRkmxRWgcZAC59fKkj93TwjcxBzyOprwtnBY+8oo9AOuaQZHEnoB7+lFJPyHYrPFI8ZYgL7qbBNhy3AH1qVtbS7ugBFExXyZuF/vUnBoK8NdyM//AAXgfrU5XMKaw2dFK0qVPBBQW8lw4S2Vmc9ceX6VZdKsF09CWYNM/tP6e6nkNtHbpshjWNfRRihbjivNuLt1NLo9e2sY0vk+zztj3/CkXAc8uQfTFAXYdBRC5PBHFcLZ6KQ4tAQDk5p2OlMrIjDBSSN1PB0p4PQkhGZc1HXGj2t7Ge+DK/nIpIP6GpZlzTZnKMVAOPhVf5ZRWYsi6UZ/2RW5+zMgX/S3Cyf/AHMg0wOg38J3PCzc/hIYVc1JkbkbcUrwo4IJ95rphf1kt7Oafp9FvK0UO4At+HiLP57uAKC2HfcbQE9okHNXxkikH73Y3uYA03azsm3BoIQD/DxV436xtHLL01/jIqa71O2IBFHUjr+dJyDOSzEn4ZNWmTSNOboCmP4X601m0G1kztvJU92QaeN3Tb2RlYVF1gr0Upi5UYPQrx0+dK4WY7lIXyHOSPhUm3ZyIHw6gp/8l/vRk0BVORfRn4r/AHqjuKL6ZL2Vb6ItdsLgYYtnPBx9aEI3LHk9ePKpr9joRg3SZ93/ALoyaOqk/wCqQAjyH96T3FP7B7Ot9EMEbIBwM/nR5sQRgFssRz+lSv7Fj5P33k9DtHH1prL2YtpzmfVblgfwqUX+Qoe4p57KRsKxCyX0UIDSuqgeppjJrlsX8CyS+gVasg7F6Ef9ySeQ/wDOf9KlrHRdHsowltbxDHmTkn4k08ryilpMrH0+fllHbUdQuGH3TTpckYBb9OKdQaP2h1BAJv3Efl5edaBH3KDCd2B6LRy6noa55X76jE6YWEV2yu6d2cmtk2z3ssi/wk5x8CamIdOtYgD3QZh5sMmnW4UBPNcc61Sb2zrhb04dI9xj+lFLYrxPNFOTUm2dCwEeQDqDRA2T0oWyD0zROR0yam8sYB9g69aQccg+/wCNKtv9M/KknVzng/HFKx0L6fwrAjzFPx0pjp+8o29GXB4JGM8U+HSqxWiU+wSM0UrnjNHoPOnFCGMHrQd0vpSleoGYn3Q9B+VAYh7vypWvU2WLxQ3MC/4KD7uKcUFFSYHBDc249BQfdx6CnNeplJi8IjcQD0FD3ApevUOTNwQh3A99AbcegpxXqHJmUEN/u49BRlgA91L0NZyY/FCawgUYIAKOK9QyHCQUKKHbQ16lCFK0G2jmgrBCbcelBt+FKGgoYNkT2UGzn1+NK0FbCNk8q/nRxQCho4Mf/9k="/>
          <p:cNvSpPr>
            <a:spLocks noChangeAspect="1" noChangeArrowheads="1"/>
          </p:cNvSpPr>
          <p:nvPr/>
        </p:nvSpPr>
        <p:spPr bwMode="auto">
          <a:xfrm>
            <a:off x="155575" y="-715963"/>
            <a:ext cx="19431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2" name="AutoShape 4" descr="data:image/jpg;base64,/9j/4AAQSkZJRgABAQAAAQABAAD/2wBDAAkGBwgHBgkIBwgKCgkLDRYPDQwMDRsUFRAWIB0iIiAdHx8kKDQsJCYxJx8fLT0tMTU3Ojo6Iys/RD84QzQ5Ojf/2wBDAQoKCg0MDRoPDxo3JR8lNzc3Nzc3Nzc3Nzc3Nzc3Nzc3Nzc3Nzc3Nzc3Nzc3Nzc3Nzc3Nzc3Nzc3Nzc3Nzc3Nzf/wAARCACpANwDASIAAhEBAxEB/8QAHAAAAAcBAQAAAAAAAAAAAAAAAQIDBAUGBwgA/8QAQRAAAgEDAwEFBQUHAwQABwAAAQIDAAQRBRIhMQYTIkFRMmFxgaEHFEKR0RUjUrHB4fAkM2IWQ3LxFyVjc4Kisv/EABoBAAMBAQEBAAAAAAAAAAAAAAECAwAEBQb/xAAoEQACAQQCAQQCAwEBAAAAAAAAAQIDBBEhEjFBBRQiUUJhEzJSkbH/2gAMAwEAAhEDEQA/ANommCDrxUdcaksZIzj50TU7jYh93rXN32lXcsvbO/bvHCnYBhiAPCPfQMdEnWEz7X1oy6uh/F9a5OaaUAj7w5J59psj50/07U5LafvA8wkBzG8chBU+vv8AhQbAdTftRccseKEamn8X1rnSKKVzFcXt7IVTDBd/jbBz0Jxyff69KU1t/v8AqcZtJWW3N9tQCTkBjkDg9MDr7hWhJSBk6I/aiY9r60B1RP4utYbqDQnUZxfXFwiRafahI4iSzkjcQoyOeozUJreqG3d/uUcqx71DxSzGRUx5EYxkgZ93qao1jYFI6M/aiZxu+tA2qKPxfWufNOtJ+0dtJHbXWzUVbdJGWZQyjJyuDgnBHl5fMub+wgHZm3ubJZZbhbiWGZd7ByN5wTzxgAe6go52Zyxo3c6ug/H9aL+2EH4vrXMV1eA3kjQySrEWY43Enb5dTnpio/7w7EAu64/+oaTIcnVy6uh/F9aWTVEPG761y5Da3MYZnkkACluXPp0zUpYiVEXdckBs5Bc5YDy69OnNTc8BOlo9QRuhzR/vykcEfnWJWXauW2sTbOC7JF+5cKQRyOCR14zz7vjUzoGvPdrcbmlmligMuzcAWwOR6+Y+HpXTTcJ4WSUpyXg1F9QUDnHxpu+qKPxY+dZprevxS6RdxGS6sb6EKwQ8HII4yPIg88Cspub26uG/eXEwUOSo3nGcdc59MUKiUXhMeMsnTn7YT+P6146wn8f1rl9FikhUm7naZl/2hnk/M9POl+8ENn/ussnd4cFiviyDzyenyzUeQx0x+2U/j+te/bCfxfWuWvvU0jiMXEgVuBhsDGenX40q0Ny52xythuIyXOcf55UcmOof2un8X1oRq6H8X1rmSGxlZSFnlbGTks3549P8z5UeOFoiHluJGCneNrNyAP7UHNGOmf2sn8f1pRNTU9G/M1zSb0yYJkl3MMsdxXPA/liiYkkjJiZ5fNcyMSPqKXmbJ1PBdbvMZ+NOgwI5IrH/ALFHlh0S8WYyb3u92HJJA2D1rWI2LKDVEwkDrzlY2wcVzh28JbtXetngFOQf+Iro7XxmN6567bWgPaK9lYHB248JHIUY5omKvIzyYOQfd6UCNg5PPuo7FCAB+7ctzzwB7/n/ADpJchuQD50AD61vJYiF3Njrt8vyqZtbtgkUdv070OATwG8hj19KhTCssCzRI5xjJJHB8/iPf5UrbXOY2V15A4ODn18vfSSX0bCLXZ6kJBq8087R3jQQwxMeSMHB5HQ4AGfKq/sifT7mQkRYUqqEA7j1AHnn3+letHRB3twFKeLdu6NgbsDzzkeXqKaITLFtlbDBsk+/4Y86bm8AUcB7C4ubeT7xaytE0Rz3isQRn4evI+dXDshexrOIhszIZEkln/eJsJLZxxg9fPBGarkGnS2doss6hXuIS8ZLgh1yccA+oPX0pGxumjV2wofO5BxwPMA+Q56UI1GtIzjkSv2SO47uJUV1JViOhxgA4+X1pNLNjtaSaJS2TnyX4+nnRZhLLLuUFh7ROOSepqY0/T7u/ACQgRbuZGB2AfE9fPgUNt6N0RUUF3Cw7vcARkoCRnFTEkpZIYhE4uncBTnOceeB1znyrSux32VQ3Kreau06278rEDtMgPp5gfWtP0zszoukoBYabbRMDnvDGGcn1LHJJ+dFwy9hOYba9ljZkk9mOTD7eG6nOR5HpV7+zu6tGvpoUTbcGI4OTlwGySffn/OaW7VWdva9oL6zltYZYklLIJIs8HnrwfPyIpppdrpkd5Fc2TNpN5FnY7EyW7Zzw49pRz7xVoU3B8kRc03xE/tE06KO8iMJCG5fMzs2B8B6dM+fvrO7vCzyxJ4owrFR6kjANaj9oaf/ACmH9pRsl9gBAGGwL+J0YcMG4GM/IAVnVqscyFYu87zxHBAGfLn3+VTqtKeR4aRD924VMkAHLLg9aVuEdoI5JH3BgcZPJwcc+nTzp1Oo8ZghIXbnLLgjHHv6dKbwW/fOwfHHiYk+Xnx5mlTzscJbwtMAVO0+yDjIz1wfSpZIHjhRpypIODk8Dz8vl08hSkUMaW29Q6P7O4oVPPkOPp1pCeZtmyPa4cYTOcIMfz9+aWT5aMOZbhWAlhi7wlccA+0cgfPg8frSCTBpEUvlwo3Ky4VfQHHQfoaStxJGH7sbu5xmQEDxADoc8nqP1pKcxhC8kj7HYtCRhsD8Wemcf51rKJhec5IZAOPU5xz5Y/zmjOhlAKyMrbQCDz+YPSiBxDGwfB/CpR/a6f2o/wB7RV8Ue0g4ZQfL59aVpmNR+ydgLK6CrjFzzgYz4RWsW5PdCsg+ySZbi0u5VTbm5x/+orXrb/aFVj0FERruO7Ymuf8AtbPs7SX0cy4iDJ4ufCSo5OP85rf9e/23rnTtzJntLex7lGSgOc/wjH1zRayAapZjDlnQRnB3glt/T3cA5z60C6YklwyblDK3j3EccfEZ6UlARZyqsjIG2DYcF1Yc8+408hnispka7STkbkVWDL8QQfhUZck9AEfudxa2xYcRg+IHK48vmMHNCNLaON5nKqcA4U56kfXBzUnDqG6ZklmedZCD+IEjPGOPLr9Ke3iNtKLJiNxkBix8J88YwPn+lSdVp4MQA06WfeNy+B2XJHBI60sumjEsqzYAJK4OOcetTeladf8A7O++EQ91dSOyESjPtEZIByOQetS66PeSQhpY227SdnfxnjGSQN2eaMpTzoGynw6V+6jO8KGGSSvIOAcUmmlsihkff3hKABOB4toP9asaxhThN3AUheBwM+6huLG4WyDI0UgRi+FwMZbrggDoaKcwrJCTaLdpOYk8KDkOfxZ93UUM1jqttqAmQv8Ad0nRYh342gZ44BqdsbO5u4ttgzpEiAbEiyPLqd3Ocj3cDjFRetWpsRavJLGO/LMMLtJCkAk4PTP8j7qam6iC0awO18KOqnUIpnZd6YuMMw/5DyI/pThO1iPGZI7rxYztabIHz86xN76zhnRu5gkYZwUbn888Ua01FAWXbEO8IVQCvA4GOG9Krzl4Qu0S3bia/wBW7RyXNo887yqN4jYgbhxx6eHbUD+z9bWRVbvkbBILzY4HXzqzRPG4Lxwq6sMhwwOTjHr8BVUuNUZbyRWggLb+XIyM9M+dCNebeEZRT7LvYQ3MnY260q/1ELMMypFMxYCQYIRfIHw4yOMmqadMd5ZUR0MgKqc8YJJHn8PTzq0rdMYWTMcsqLyYgOT8zUDBO8F1Mjx7Cx43RoT14zlz6n0qfOU9vRiPn0m5e5WIuis6E9DjAx+Z5r1lYvZzySykd3CBg4IUseAflmpYTIkwuYpQ8mNngiHTjOPFj6VH312ZZVEpQJndjuwcZA46+n9KylLoIE1xEAJ3O8AYjBbgD/iAAD+VNW3XbZQdSA0mcEIOvu8x+YqS0/RrfVLGadbh0uNxVVMeYyCPUHIxkDp50whb7jqP7PnkKEMIJHRA4x7gCM8k1RIIhNNFHCscShQ/njovqM+vvplI8UTqbdiylcMMEVYrzsqY7nZHfwzwqCZJI42yOcZCsMnj0pB9D05JNkmpncF4PckA8ceZxW5JdmQ3t7h3jjkgtkdmfDZXIPqv5YPzpSWFBK0ckSAsfEqc449T8q0e4vdKgtrPRIEtlsI8NO4GVViOAvmTnz6nms8k0wy3ptbd45ZjMY9qS7tzZ4AP0rRabyUmlGKiuzRvsgULY3QTlTc5XxbuNo862C2z3QrK/st0680+0njvojEzT5QHByMDzHFatbr+6FOhCD1//bauc+24aPtRdyHIzs2nOM8DOK6M7Qf7T1zj27dh2nvkIJBKnny8IomIJnUz7nYupOWz199OO9VgV2iRc+FmGGHzH9aZlSGx/KhRc9OTQxkDRN6faXslx3lhbXEyIw6Rl/zA/wA61N2+l660kY7qWKJZDNsMRPIPlx6D1xRdEmfTYI7mLUHliMQ78RxH91z05yrcZ5ByPMVdhqcM9mIZ7+0VjE0oW9ZjKMc4JUgn158+gwMVzyWWMopkSba6uTsEc8m1uVPOMZJ6+7ypBYJEbwxHGfQfrUnb63bTWr3AlUWUYXBMsnEgXK7NwAOCM5I6+fGKeLqenXjStdmOKZwpM0qpPuYjH/E588ng/Wlkph4DLQ+ynaDUZlnitovuzNkPgoMZOOT16noDVm13srHp2jl9R1Wz04OQodlabe2c4CYBY4HlR9F7WOVhSPU7aVYogHdoh3hJ6HhwAMKMfPp1pW67XR3072dxcafK2SpgkjiITGcMxMo258OM8+ZxkCngl+bA4tLRVLOfT7IGGCXVbwckhbOKBWyPViW8h5UWSCy1F4Dcdm5JIkQqjXF0eByceFR1JqfbVdDjvorBTafepNveGK6wkZPUHu0YHHUnp8KlY9IiubbvzfwiNoyyLGDxxyOSPdXfD2fHD0cc1dJrHRV7bT9PjicRaDpm7eMR900xK+Z5b4/2qPuY2i7swaPYQxMowxtm3e/bl+PrVmmtb7TZZXDxZQ7A48QbI3EgHqMH0r1xoeoG1M47k9zL3DoZWDIxIAGAuMDcMkHpnFRzTzpFuMktlehi1Jo1mQaXArdCliTkfN6aSaWRJua10yaSRtxddPUEc+pJq3xafeNCkfcon7sNlHHsgt5nz8BOOvBoYNJuZbjBBKxo7YMg/Cy5z69fnTxVNvWAfOKbaKle3Wo27GWObT1Q+T2IBHwOajZdYv5CC37Mf07yy5/nWmXnZF5t2NPByOdjgD+dQF12Cl3MBY3SjPIjyf1rtVC2/Rxu4qrtP/hSzqU8hYXNnoj59rdZMfz8VenukuWzcaZoMu0e00UiED5SVYrnsWUwpS8h9N6cD6Uz/wCl+fDeMTnGO7/vT+0pP+uBfeNd5/4MbS/NtFsi0PTI4z1EFxKuff1P501U6Q12bi47MSvMzbxJFqLe11zhl9ak5Oz1woIS4hIz57gT8sdaRbs7eIw2mJwefC+P5il9jH6HV6u+R6W/0x0kWew1m3LArvj7mUemeNtRj6f2bmDbdfv7Y8nbd6Y2AfihapGTRNUQt3YUAnkJMBVY1a6lt717GfayBQJVUgn4ZHn7q561rCmssvSruo8IkdLnW83R2chLRw5CuPGVAx18zyTx61LWvZPVrLV11eW1lksJN0sTxxMQQw8PQY6Gk/s/tlhmvStuY5PDHtk8T45bjjj3/L1qxWfantLoL3EWnQR3dqZmcC4ViVyeikHgdOKnGjKpD4lKlVQn8iy9gwJIp3APEwByCCOB61oMKgRjmqb2R1647RRzXl3p0djMkndsiOW38Z3dPfjzq6JjaKm4OGmUjJS2iva+MxvXOnbZEbtVfByx5Xp/4iukNbTKNmufe2drcHtReskBdMoc7cj2RU5PC2FkNapbKy/6eMnqokfd+gqZs9v/AG7e0WQcj2f70ewtI5sC4gWMn1TAp+ttb5VVtYmHJ9kVwVKqbFCRff5DhGtxnOdqlh8z86dfcpJubgxyE9S0Iz5jzFKQKseQoMa9T7KD5elOVSWaQouWk8ljJYj34HNQy30ZJjQWVtKV7+CN9uACYxgY9OPWlTaWiF0W3iO72iY1Oc9c5HuqZt+zes3AXbpd4c+ZTaPnuxUnbdgtcmCs0NvFg897OM5920GmUaj6ClIrcccTOC0UQ4xlVHA/9UtFYB2xbW8DvwrFlCgfE+dXG3+zq9IHf3dqo9FDNj+VOB9nTA5Opop9RCQf508aNX6CtdntH7IadGYxf3LzsBuHdEpGBjyxyR78jnyqY1DRRa2gXs/pmnO/O5pjlv8A8c9T7yfSmkfZCeFiRr8sYx1QbcfDmpC3017dwZu0HegdVZIhn0/ma6oQcfxHzH7M01uXtTKywyWl1EU5cRWmxT5fhGDwB5mouXUe1ChwDqeGJd9yuAX8mPHqB+VbUDbR8DVoh7hIg/rSjSIpDJfq5/h70c/WrbXgGU/JiaavrohSPvLoSKzDaC3s8ADp72/M+tTFnN2puSs1rHfn93hsK+CTjdnjzKg1qo7/AAMSO3OQVYmgnmaNA8sM0uOQI4S5B/PigqnjAcfsq+gT9oprmOLUrOOGMLzNNGFbHoNpGT8qsM0N08ga2mkZCeA64Cr8ev8A66VFal2wfTlJXs1r8x8zHYkA/lmqjqf2s30bFYeyksTj8V7uB/IgU6pyn/UHNQ7NLtWugP306cnovi4/z0pxPBbTp/qIYZFA5LqMD8xWH3f2h9sbzmGS1sFboLeAFsfE5qHln1XU5CdW1O8ugedjyMFHyHFddGxrN7Zy1bukl1k1DtKdEKyxaPcxveLy0cT7414PtY4HyNUfslfXWoi5XUXWSaPBZQoAiOSMZ86ZTR3Wn6cE01liZzvaWLLbAoz8eTgcevpk1C9n72dNUzbq1tBNNEZoo2IwNw6e7J/Kuic50akYJ5OWFKFelObWM9GgXkRltpDGF3EYUcKc469PWs71XS5LPtjDLLb7rUzoVwcjy4PvrWo9NubgA28E0wzxtXj86qvbXTbjTdRtZrqMKGTesbFTyCASQCfd+VH1FwdPKexfSVP+Xi1oadloC11fSvvE7yCQY4OCW8XBxnORn0AFWLuSpyHII6nAz+dQPZm4hGo/6uUWw7nuknwWhY5zhio4ONvz+Nab/wBP3hhCGayYkcHYw6/Ctb3FKlRS8lLu3q1riT8EX2DvLW+t7iSzm71EnKFueuB+dXpfZFVjsn2bi7OW89rAIhHJL3mInZgOAPxfCrUg8Iriq1FN8jrp03BcSM1SLehrMtU7M6pqmvXRsrKVojgrMx2x8KPPzrV70AJ0phNrWmaLpiT6peRW6AnCs2SefIVy1KTqaKtryUix+zbUZgDfXtrCCPEUVpG/oPrVh077N9LgUC9muLoY9nIjU/JefrVb1n7ZbcSGHQNNe4Y8LJNkA/Ic1Vr/ALU9sNbys+omzib/ALduNuPmKtR9MlLqJCpc0qfZrcmm9kdCBkuotNtz1JnIZjj/AMqibr7TeyOlhorAvcv12WdvgE/HgVkS6SjShroz3czH/uNnP1qxafoNyyr3dkYwOCNqpxXpU/S4xWZM4p+peIIm777XNQnGNL7P7R5PcvnHyAqJuO3Hbe9PguLS0B6CKMEj+dSKaDtYpN3Sc8YO5h7ueKewaJZRkNMhdT/EOPy/tXTG0t4/s5p31Z9aKhc3vbK7ybrX50H/ABcKP6VG3FhqrvmfV7pyfWTn/wDqtVFlp7xFhbxLg8ZTHNKvBAyqBCo2jPCDp8RTKNJfiTdzVfkx/wDY1w3tXl23vJ/vR4+zckhyZbhx5gNz/KtXMSt4liG314NHjQeFVU5zz4TTNUv8k/c1fszGLsbNJFvS2vJBkjwvn6UhL2X7k4k++Qn0bP6Vr2O+RjEOV49k8mm0h7s7Bu3epFCLg3hxRv5qn+jLY9EeNcw6hdxnyxNill/6itMNba/eqR0Dsx+uT/KtPK8BWgR8+ZAzTebTrQ+KW2QE9PD+lZwovuAVcVl+RQoe1nbq1cFdRWcL/GFOak7f7Te1Ua7L/Sbe7XzG0gH8uKnZ9Cs3XcFfPpk8Uyfs9EwJhndT6PGW+o5pHa20vBWN/XQ0/wDiD2cu/wB3r3ZYROerJGvT5YP1p/aH7PtW2/cL42crcCN5Gj+jZH1qKvez1yiYKxzJ/CV/oar192bibcXtJYPUqpA/Sldi+6UysfUIS1UiaNqPYmW4sDFY3cUqEDYxJU5/8lyD9KL2Q7Ifc9Qn1HWLCGO4TCwKHEiHjljjz9M+vuFZrZft/Qn3aNqcyKvOzecH5dKtOlfatqliyx9otOWePzljG1vj6GuO4oXSXy3+zsoVbZv4/wDpqdzcywozLuO0ZCxLknnyA61lP2kT22pdqLYRXUczCBEKh+QRJjac9Dzkg+taRoGv6J2oh36ZdAyqMtEfC6/EfpSWtdk9N1csbuCPvSABMnhfAIOCwHI46V5E4SjqSPWpVI9xG++OYRPF3Ece4FRbRJgnnw7gM8HOTkdDzzTltZCOyGcFg3BYYDAeY6jOfT0okOgQ2Dk2kESqx3bV459cjnyqNvtPXBkuY9vdrnui+VbHkD68Zx+VLlodJFn024a5VmkADA4O32T8Klk9kVAdn4Pu6Tqe8DM4Yq6kY8I6Z6j31Pp7Iq8eiEtMjtQbw1h/bWyW77T3clzNIy+HbGDwo2j+tbdqS5T5VmOuaQ91rF1LJKY4nK4CHluB1PlXsWEIuXyPJvqsox+LKrZWUasIbaMCRuAucE/H3fGrNpXZ6WVQb47Ix0WLgsPUtj+9SunWtvaR7IbWNQfMDxH4k9adGQnCjOVPJzgCvTlJ9I8Zy3l7CWmjQWZ/0qBT5NkFiPj1qRiiWEBj7eMk+fwPpTR2KAElsjngAZ/QUMdzJJnew5P4j5VFqTCmhV5C5Cx+nkP60ssW6MEuF+fApu0K7dzBmIPs/pSgiWRgrKwQck4AFK8JGyDNLNGxAK42/hSjWoMi7mlUDdyGPs04kgWJwELrt4BHP+Cm7bEblvEPawKXOVoyYd4CA3cOCGGV2cZI91N8lnU3DK6+icdetPE2rES0kjsfZVBxj39M0RRCVbNu4c/xHGKVSx2YKpXdmEsuPLP9aUMLydMMRzzkH5UmGWMjwvnPHjA/pXpFmk5G8Dy680QZFhEzDxyBSPI4/nmiyJKuN5Ux+uRSMdtKMbgRnzZqdSKqBe98S8D40HpmGxjbcdjDGejEUUpyf3il/UijSCNnIj8I9/NFWNc/vEZx7uKdMyFDCWhJc58+MdKbGJyrbwe69cU4Hcqu0RtsB5BpNlhdsrkD0JoxbMyBu9Et5piYRInmRwR/ao640KaJixi72Pz2E5HyNW77oM52HHqGoyxojKZMlM+z61VVmkbjgzSexNvci4sna2u4jmOWPwsp9DWidhO3f7WmXSdbjRNQHsycATf3pl2gsIbre6KC6jwn+4qnS2qpcLKHKT27BlkVuVYehqde3p3EM4wzptrudGWG9G6kRoxZI+R5ZpAx2skheSEIwGM4zkU07O6musaPb3m0K58Mqj8Ljg09lUL1r5upBwlxZ9NTmpx5IJYW6QmQRY2ls8CpNRxTKwAIcj1/pT4YxRgCRH3oytUzUFDag6efqfhV2vPZqk6mANSlO8Agj+Qr17Htni+odCDRlD4hj49aPEu5QucRrwFoZEeYBg6t5ZPWixN3R6t+VehnKPJ8jjbJJ4RtCjpmgeLu1G5gPgKFHCtuCtk+bNSsRjnyx3D5UjbQyYgrlW2xqWbowzkin8DNbxupIdm6xdQPeTQQglCluNgzy2QWNEaOVmOw4j9COc1KT5aYUFe3d8yxnaByV3E4+FJx7ud4Lep2mjLI8Z8OM55pc3JlIDxH3lXwaO0gYGkkDM3CZ9OKXjgaIAuWTI4G6lTAVO8uQOoGefnR2Z3RSFVsevWg5trRkhCSbacQ8n/kg60SIySlhIGz6qMUYxzliGD9KMscUe4ty545zW0kAA23OdyD/wAjzRo3RW7tmJUnDHHSkpYSdp52gYGBRUheMbjwW6Dr86Pa2zC5sZHlbumynkS3WimGWKUIZN3uXnFJoZYsPK/B4AAwTShklRQdo8QyMrnFD5dZCgszAHawdvXIxSRSJQSVY58ulKd+ytykfyozHPizgn8B60yyuzYEEcDIAI+FCzA43uwxyCBmk2RWOckeuKAKM43NT8UYK8EJLCN5AG5I8gfd6VEavpkDB5I3/ejkrt9sVNrHn8VKQWk13MkEYBJPUjoPU1uShvIYxcnhDv7NImGiznBKPcEqfXwqCatckCsM5IwelEsrWLT7SO2t1CxxjgDzPnRZG8uRXz9xUVSo5n09tTdOlGDDWibQ2COtOwOKa2gwrc55p2OlTiWkMLz2ao+qRs2pSkDPI6fCr1dDg1T9TgeS8mIO0AjP5CvWsWkzxr9PiM47pYFPiDHGOOgpKF9zZCke8nOKI8BU4A8/lRlHGGYD3CvTS8o8ryP4iCeQCPXFJTF5G3BjtH4RRo2RVAO4g+fnQ7o4+Uyx9DxU/JmObNWjiLuML5c8lqASM9yQcjI45pHM05GGHuG6lO4ZTudvF7jU8LOX2DYIh8RaRsKPTzryud+I4gPrQAbmCgOSPpTh4WRVOGz6jGMUrkl2N4CfvEJLHOaSZpN3EhxjoefpQSRzodwdjg43Kw5HvoVRmAd2GDyDiisAbHYcGD22yPfjn3UiZtpyfH65FKRKREQuBn30REZ3xwoHUtSLCZkg73OYCEOzHJx50z71oszS8+QXPtH9KcyANIEXA8t2ODSU/cvcKg8KL4V/WmjhGawEjuGkPeXG1lHsoF4FOY3guIpJpSRt9aJLAVmZFf6UWS2ZlSNGBXPPlWfFrRkmxRWgcZAC59fKkj93TwjcxBzyOprwtnBY+8oo9AOuaQZHEnoB7+lFJPyHYrPFI8ZYgL7qbBNhy3AH1qVtbS7ugBFExXyZuF/vUnBoK8NdyM//AAXgfrU5XMKaw2dFK0qVPBBQW8lw4S2Vmc9ceX6VZdKsF09CWYNM/tP6e6nkNtHbpshjWNfRRihbjivNuLt1NLo9e2sY0vk+zztj3/CkXAc8uQfTFAXYdBRC5PBHFcLZ6KQ4tAQDk5p2OlMrIjDBSSN1PB0p4PQkhGZc1HXGj2t7Ge+DK/nIpIP6GpZlzTZnKMVAOPhVf5ZRWYsi6UZ/2RW5+zMgX/S3Cyf/AHMg0wOg38J3PCzc/hIYVc1JkbkbcUrwo4IJ95rphf1kt7Oafp9FvK0UO4At+HiLP57uAKC2HfcbQE9okHNXxkikH73Y3uYA03azsm3BoIQD/DxV436xtHLL01/jIqa71O2IBFHUjr+dJyDOSzEn4ZNWmTSNOboCmP4X601m0G1kztvJU92QaeN3Tb2RlYVF1gr0Upi5UYPQrx0+dK4WY7lIXyHOSPhUm3ZyIHw6gp/8l/vRk0BVORfRn4r/AHqjuKL6ZL2Vb6ItdsLgYYtnPBx9aEI3LHk9ePKpr9joRg3SZ93/ALoyaOqk/wCqQAjyH96T3FP7B7Ot9EMEbIBwM/nR5sQRgFssRz+lSv7Fj5P33k9DtHH1prL2YtpzmfVblgfwqUX+Qoe4p57KRsKxCyX0UIDSuqgeppjJrlsX8CyS+gVasg7F6Ef9ySeQ/wDOf9KlrHRdHsowltbxDHmTkn4k08ryilpMrH0+fllHbUdQuGH3TTpckYBb9OKdQaP2h1BAJv3Efl5edaBH3KDCd2B6LRy6noa55X76jE6YWEV2yu6d2cmtk2z3ssi/wk5x8CamIdOtYgD3QZh5sMmnW4UBPNcc61Sb2zrhb04dI9xj+lFLYrxPNFOTUm2dCwEeQDqDRA2T0oWyD0zROR0yam8sYB9g69aQccg+/wCNKtv9M/KknVzng/HFKx0L6fwrAjzFPx0pjp+8o29GXB4JGM8U+HSqxWiU+wSM0UrnjNHoPOnFCGMHrQd0vpSleoGYn3Q9B+VAYh7vypWvU2WLxQ3MC/4KD7uKcUFFSYHBDc249BQfdx6CnNeplJi8IjcQD0FD3ApevUOTNwQh3A99AbcegpxXqHJmUEN/u49BRlgA91L0NZyY/FCawgUYIAKOK9QyHCQUKKHbQ16lCFK0G2jmgrBCbcelBt+FKGgoYNkT2UGzn1+NK0FbCNk8q/nRxQCho4Mf/9k="/>
          <p:cNvSpPr>
            <a:spLocks noChangeAspect="1" noChangeArrowheads="1"/>
          </p:cNvSpPr>
          <p:nvPr/>
        </p:nvSpPr>
        <p:spPr bwMode="auto">
          <a:xfrm>
            <a:off x="155575" y="-715963"/>
            <a:ext cx="1943100" cy="14954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4" name="AutoShape 6" descr="data:image/jpg;base64,/9j/4AAQSkZJRgABAQAAAQABAAD/2wCEAAkGBhQSEBUUExQVFRQVGBgVGBcYGBgYFhUVFxUXFxoYFRYXHCYfGBwkHBQVHy8gJCcpLCwsFx4xNTAqNSYsLCkBCQoKDgwOGg8PGiwkHCQsKSwsLCwsLCwsKSwsKSwpLCwsLCwsLCwsLCwsLCksLCksLCwsLCwsKSwsLCwsLCwsLP/AABEIALcBEwMBIgACEQEDEQH/xAAcAAABBQEBAQAAAAAAAAAAAAACAAEDBAUGBwj/xABCEAABAwIDAwgHBQcFAAMAAAABAAIRAyEEEjFBUWEFBiJxgZGh8AcTMkKxwdEUUnLh8RYjM2KCkqIVQ1OywhfS8v/EABoBAAMBAQEBAAAAAAAAAAAAAAABAgMEBQb/xAAuEQACAgEDAgQFAwUAAAAAAAAAAQIRAwQhMRJBBRMyURRCYYGxcZHRFTNSofH/2gAMAwEAAhEDEQA/APNsTScGMcS2HCwBGYZeiMwGh67nXarXJeCLqrcmYFskkG8abxrpE7YVauHQyTAIzd+7uRVWOaXaGJvYTssDr2blm3a2ZkWuUsG5rdaYtMAta6xggNBgiQY1JCxqbLqxSpy7Tr74vHEhRlx0A2m3VPwCcdlTCiNzBcWmdb6CdOBkdyGk2TGnm6lHWI1vp2xdP0QW6OB3AgjrnjaxTbGkI0Tt06+KarSbBII1ADSTOhvMRaPEW1hUHx5MDiexO5w1EyOAtbeiwoapTIykwJiDOkWm2mkoyM7HnOARfLA6ZJvlvAPs2GzZAKjqvzXm+p4xtJU1Ok7KSAbTmmAIsBF7mZtGxK+7Ciy3HUhSp0zSLnNqZnOc72qcg5WCJbIA2nbGpQ8qeqy/um5S9znFslxpsmG0y4gZrXJjdoosXAaASCS1pET0eBB0PDS6ok70+rqoKE1qWUJUrnX6KfFUWNa0teHzMwCMt7a6zcqroKIPs7onKY37NY+JCEjerlLFfuiAYkweoXGzYe1Uc5cexO7FQDmpjdPKZMC3hamboxYRHnsUFV8/BHhX9LXWe4A6ICEgIoWtTtQaN8n/ACPyWWRdXKlSGMHD5/qpkVEB7ZdaY8b9Ses9u1v3bXGjY1PGD/UdFAa948epRPfN9p3dWqqOxNG/hhlotO3XvP5hU6zhlPCR2XI8ZCs1qgDcu6W/RZOIrWPEePmVnFWMlr+z3fFV5N4MWnVS1XdAdiq5lqDQTyowkSkgVBDxRurmOMz4QmY6D1oXC6Q6Da9x0mwnqA2pnYhx9oz1pm1CJG+x43lC8+CdBQnPJO5OgngnRQG62o1pMAkA2kAz1hEahDjIAN81t/Voo6ZaGkmSd2zTWetBTExfUnb1C/6rn7jJ35mtkwMzdsXBOo1jSJVSpVJc533tmguRoNvUmfTiQfpxTUmg6mANbEnUaDaddSFaQgfUXIOonqkbJ0V0YNrW9J4JcCAIJLJEhxtGtoFwZVLOeE68bjf1KccrPAaBALWuZMSXB1jJPC1tNiiak1sCZNTdI9gkuEGCZLgQIjTsA3XurtHAtYX3Ac2qGgG8ezoCdRJmfuwsdlVzREWNxOwzq07DbwUruUnRAJLXOzGYzOdABnhu7dqjod7Mqzr6HIhNSGFrYbIpuJDi7o7HEAA9LUwIvuWFyxRfTfd7XwBBFw0Tpfdt7dZVF3KkTmuToQSAIDgLDdI7lP8AZm+rz1Td85bkAEZRcA3s7/G20KOnoe4jPaM0gbBMH4BSVKGXa0xLcpDQ6bzp7UGYd1dSHEUMroj3Z6J0O759R1VMvXQt+AD2beOxC53RPfO1WqGFc8tAYTeAW6mAXHgTAJhVsTTyyJ88VaaugEbaGx8iQowUVEZrG3HsUfAKhErnNL7A5M2m3LPxha1DlamwPbSpCKgAd6w57BxIDRGkQSbmRYgdE16eDZAG0a8TPwU2KoNFIPZZzSAY1Ohk7hfU69hWU62RXSzPpUoeZsQHbNuU2QtF9iVMm56+1FSuVp2II6tOCkHSQBsHzmUT7yhgAW/IpXsFjPZ2JBkxbU/CPqpKVKfz+VkDLFsus09gvNk0wTss4ur0nniD8vkqLqk+eH5o61STqoHBOKoZZq+x3KurNY9AKtZMbCaO7btSqbeP67EAKRCBBMKfMghKEgClMUkpTAaUk6SB2bJqEabdu0QRpCiovibTtncreIZoIsOuDN/MKp6o5gBedm/hCwVARvrEvneYhEWCevwTNcQSRrp4XTNq34efyTAGqeEIMkiSdsEXzCPPgrWJb0i2YgkdkqJlSHfejiYI7LqhDVXEkSZPsiNI1EKMOvrs4BPVIzEtkNNwCZIB2E+GxDqgVlg0G+qzxtyzxAk/G3UVJRLcjw4zplMmBcycu3XWRptUDqPRkaCA4yNTpDTeLbJ7EVd7I6MZraNI2XuXnbsju0ScbKskw8yYNmgknZlv8cxHagqYMEyNDJFoG+NeKhrNymL3A+AtfXYmw/tDu8CFSiKyeniXNlma0AiIMOFxBFxr2SeKquqkEyNQR53JBydUoIVleUdD292pUspSqodjZjNj1lT0Hui/ds0UEi06KSoBOum7vUtC6iVjLjMOjqYiYm+5JwDnQxpvoBc6+OxDToueJvlGpiw2bOzvURmZbI7d3kKdhd9y5Vwopt6YdJEj3YGkmR0h7Qtu4Koa4IFtNOHck4udEmY0G4cNyF+630RXuDHquiLzwGxRETdE2jxURN00P9A8kzvQOplE0onVJCZQ9d3RCrlWK46IUBKYDJEJJkhClSNZKjlTUkMASxAAp6psoCgY8J00pIEbjMQRBBki978e1V6lUzJHHgL7vkpg3NJGg37uJ7FC+kDEai5/LuWCKJ8OabJzMNW8yHFkCN2Xr83UeJdRP8MOGsy6SdwjKA3vKhdU8b9m5OGAG4P58VSC7CxboqE7zO/VaPODGtqNYQ1mb2nZAMjZFgHi51Eg6ZYvEnPrMl0nSB/1GxQPMg2N4jv3Iati4VEWc9nw4qf17OiYO0uGg1MBp1AhQBsBPN9OxUSWvtMAtaSSXTJ1gBwBmdYcRtiLFaWPqltNlZz2isHQWFt3OY89KqHNAeTYz0hbWTAwiBG1VntvdNIpMuYnEeseXZcsyTcmXXM33njxQ4b2m9YUTzYaaKfDjptttHZdUiWRBPKM4Y7A6Or8kjh3fdPd+SsVEaUqZuEcZ6JtHihGGd913cUARSgVo4V1uiUP2R27xCACZWIFpG+Dvt5CjLjsVmpTsJ1VZ6mgoFx2lODuSOiYBFBQDqhSlOWJxTKYyO6USpvVJNoFIdj1WdHqhVoVzIYTfZkrFZUISyq39nT/AGdKwspAKxSIAUwoJxRSsLK7r70HqTuV0Uk/q0WFlL1JTK96tJLqCyXNEzPCO7TtSw13TYHcdCNwO9XuUqBY8tuYJIkQ4g7XA3Btp1qlTpA3kAaRtJgrFO1ZdkeIF7WPnRKq/Qwb2O3uJT1aV9+xO2gXw0AkmwG0nSB1rRBRbbhpa0ySC1p7wNhT0sEw6jTifqvRP/iSu1gJDGtbTAuZcXhsARPvPgcJVrBeiLEtnMKJn+bTwW/SvcjqlfB5k/CtA9kDiAT4kqLI3XK3tF/yVjGcr1GPcxzGSxxYejN2kg+IUH+s1dgb2NVrE2T5iJ6VJpHsN7GtvxmLqRlHc0djR8gqn+q1zoSOoAJHGYg+89UsEiHliX/s7ybA9xCJ+Eqbj5+KzCa51c7vKY0am13e781fw8ifPiaRwFT9XD6o3YExEt7XbVmNwbj7w7/zTHA/zDuTWBg86Lxw0a1Gf3DwhNVps/5GDtJ+SofZW/ePcnOHYNrin5C9yfPL2Rjv91g7/CyjdggLtrUp354VX1TI95AGDYSjyUuGNZvoa9Ilol7aVQDXK9odHYYPctbkbA4Cu7LUeKBsR60OIP8AW2QO2AuXbhBEzccFq83nFuJpEjMAfAtI0PWtFh2J85Wd5X9CHrW58PiKBBuCA4tP9bSR4Lmcb6I8bSdBpZhscw52+Fx2gLqsJla4uoVHUah20yWE/iZo7tBC6DA88sZSA9Y2niW6SP3VX5sd3NXPPDPsbRywfJ5HW5iYhph1Mt/F0fih/YqsNQ3+4R4L3nD8/MJU6NbNQJ92uyG9j7sPerdTm1ha7c1OBPvU3W37JC45xyxOiPls+exzQqfy9UqB/NqoD7Dv7XfRe3cpcxqoJ9UWuGwHokd1iudx/I1ekf3jHt46t3ag8VyyzZI8objE84PNKv8AcI67HuUTublUe4fD68F3wD73k6WjZwt+ST6RJgkDztG78+tQtTJipHnh5Brf8b+5C7kKt/xuXopa0azG/fuRFjYnXXThMWOn5KviX7E9J5oOSKv/ABv7kDuTqg1Y4dhXo9TLOs9wtOkRrbxVWpVyiQ1xtsvs4JLUN9iKPPzhXfdd3FL7O7a09y7ipykRqxwI4a7t3FRP5WbqWmIjzsGqvzZewqOM9WmXW/62we6f8fmnT82X+I6OdxGCc5zj0QYJ1N7bDEab4Cy2OAMxO7r3/FdJWAMjeI8Vm1qVNuyeG7s+a1So1cSHCMDybEbjuuur9HPIoq8qYdpu1rjVPVTBcP8AINHasSnECF6P6E+Ts1fEVj7jG029bzmPgwd6tItHqeOEupt3vDj1MBd/2DFZVdhzV3HZTaGf1OhzvAM71ZVCPmXnswU+UMU0AWrVDp95xd81hetI2ldd6VsNl5VxFrOLH9rqTCfFcqyjML0oW0jysjSbsAVTvPwROmBM7xJOiv4fkd+sKapyPUiSwrTokzB58a9jHcCUfqbSfqtalyG86COKt1eQ35LNmOP1I8NyPLYviILujnwITFhWp/pbgbtPYJ+ClZgQDtH9PylarCZvVR5sxRTKX2crraPJbdoB/phTf6awe6FosCOWXiKWxxpwx2ymGGXbHAtIgtB8VGeSmH3Y6vzVeSjP+op8o5ejSNvI7luch4cB4kQZHSkQ3ecp17wrzOS2NvB71ZDN4VrGkYZdd1cF6tSImQ2o0e+wz2lsSFYo4h4AyukbnX+h8VSo4tzdHGNxu09YMhEMSDOYTbowSMrpFwNEnjvkWPWuL2f7mj9vB6L2xp/M34T4IqODDTnouNM65qboE/0mO+VS9YSOjNWBJkRAFzG+OpDSqAmWktdwMHtI17Vk8O2x6OPXxbqWx02G53YujZ2Su0D3ui/Zo9ttu1q18J6RsM/o12vom0525qd/52yO+FxRxzxZwDhv0PhbwCIVmPm8E2h1vHTxXJPTRfKPTx6l9nZ6QeRsHiRna2m8H3mH5tPxWLyh6P7E0an9Lxs3Aj5hcYMCaby6k59J2+mS07BcCx7QVsYLnxjKMB+TEN4jI/X7zbHtC4smgUuP4OqOoT9RFiuamIZc0nGDq2DEbREwsqrSyHpNLXTHSDhpuB7F3vJvpIw1SBVzUHafvB0J4VG9H4Lo2upV2SMlRh6nBcEtG492jZNPhnjLKINpnZrG/W21C6lwO2NojcD1TovUsVzJwryT6vIT9wkeGiwcT6OXiTSrNdOx7YjtbMrF4Jr6jo4Z7TFwSALg3E22Dr2oXEjY22/ZbYtzlLm1iaIJdTOWdQQRptj5hYhjNpsjdNln0tCZC4N4+CSmDotA7z9Uk9yDmKjgSYid0/P6rMY2ahD9TPV5j4K3UplusW1G8QqVbHl1oMWH8w6vofzXfRsyb7QNBEDbs6gvRPRhW9U9pH+49w4G2UT2heXBuUSIIiJGzZefZ+exejck0fV06bdrQO/U+MrfHG7FOSXB7RyZQc2n+8y+scS9+UktzHY0kAkAQBI2K0qfJGNFWix9rgTGw7QrizYzwz0z4XLyiHbH0mO7QXN/8hcUwL0v044f97hn72Pb/a5p/wDa80YB53r1MG8EeLqdptHT8n1AaYjdHbHnvVgefH81lcjv1HathrrfXz5hd8T53NtKgy21rD9fPYmf58+dEmm3nz/+kRHnzwPxVJHO2RhvnRGaRF9JSsTp5n9U5tbz5t8VRNkfq58+eKTWqVltEJumS2DO9Nl4ImAce1G4HanQrInC27q/NJospg22ijDUxAAXsjhPt2dieL7SgBMsZkz4j6KRhBnMAZESTBHEb0DpsSmzIoFJoIVCLB1uI+f1hHUs4h4g7tFG0bPgiggdGY3G7e42Q1fJtDK47p0IZm+w626xHcfkpGcoX6bdkS3q2g38SoujGhY7fcsI6rkHzZO4GJIBbpmBnvI0KzlhT4PSxa+S9e/6FrKxzbEHfv7Rrt2hQ0sI6m8OpPfSNrsOXvAse0Ktkm7T8iO1TMxj263+Om8Lnnia5PUw6mE/SzcwPP7G0f4gZiGjeMj+8WK6Xkv0mYWqQ2pmoP3VBaeDlwzMWxw3Hjbft+qN+BBaJAgzrcHTTYdFyTwQf0O+GaSPWhiG1WTTexwO32mnrAK5Hlbma6q97yxoJGlJ+WXCIltRsARuIXGU8I6kQ6i99M69EkDU7NFuYTn5iqMCo1tdsC/sv+hXJPSt8bnRHOu5TdzSqg/wX+H1SXTU/SZQgTSqg7suidcnwsvqa9cDxnFE1KgYGSXdEBmpIcB1XDm2hUcRzdrNDnZHta2CS5sQCARcTqCN25drzN5ByUhi6/rMxLsmd0NDQB03B823GPkVvYXnKXMqOyiGkBrYOVxMGcwjLFzrFyTw5J6nplUVZpXueUck8mVHV2iLAy67SMoImYMHqXfhyrOqYevUdiRTy1yYJFmEEGXZbXJtMXjfJOc/nG2eiJG8mJ6l6WDInDqexhJNukeucwMXmouZI6LrDbBuupK8s9HPLgdiC0NPSbwtHFepSonzsapNLc809N1GaGHfue9v9zQf/C8jBXtfplpTye0/drN8WPHzC8UYF6el9B42s/uM1eTSA4HQaHduW60jz54nuXOYKpBbrY3vbUd21dAJ1F/1Nu0LuieDqlvZI4aW8+ZRAee35E+KTPPnzqUZjzuv8oWpwMDKfPnh4Iwzfbz+QSY9w8jr+qJxPnz5zJkCcANITF8+fO/x6kTac6psu7s8+dUxDMbJ1T1GnsTmlxTx52piBgfogDuCLsUzR4BAEMGUnTtKT3XRghMAWoS6NgUhEJTOkJABJKkbU2T2J/V70gDuTHQJYjwlUsmIIcIcCLEBKpa30SkBHJUXKO6IcQ9hMhuTvI6518EmE3kZhwv3jYjyA+d/Um+wnUFO1wy1bdojDQdDCOm5zNDA8D1jQp8O4FxFUTx2g9e1TjBEez0ge+OrVZThFnpYNVkX1/I7MdPtDtH0Uz2Bx6JB6tbDcqzqQ2ggqN1PtXNLE1uj1ceqjPYtVsOc0TpA27AAkoM7/wCbuSWXSdfWVv8AUm45xe972NFj0uiWtyiIicx090aDqgrYiiDTw9LK+kZe+DUeXuDSC3UEDeJjUrk6uPNRxDQWyIJMWaCSZaBc3B/VboZSwnq3tbUfVyk+reRlu2A+qI6IJ6Qbrx0K+Yjho9JyLTaTiMrWikG2IGrjAMkmdhAtuWaea0n247FM/nFN3AF5uYs2dwG4CB2Ku7nG7YAF6MOmMVExUHdnQc3sEaNZjm1HAyASLGCd69hpclMcAXF7/wATsw8V4PgedcO6bA8bgSw9hEjvBXtHMvl6nicK11PMMpyFriC4EAbRrYi6JSXYpYYv1K/9mb6R+TGM5OqvYxocwsIMTY1GtIINiIK8Tqta4Z2iNjm7Ad7f5T4HsXv3P6lm5MxI3U839rg75L59By9tuxd+k3i/1PI12OMcicVWwdMroeTqnQHCPAmfiud0K1OS8ReDtXoxPI1CuNm6Kdu/w18IPYnA89X0+BTMpnb52fRG2nAv9OBWiPKYIdGzzr9e5SNBO7d9O8FRubP67dvyKNjN/wCn6FUSx48+ervCINHnz296ctGsHzr4iUJHDu89oQKxvVefPmEeW0SmiPPnrSAvafz2IAQZxQvepxSJMNBPVfst4KxT5vV3+zRqEcWEfGNiTnFcsuOKc/TFv7FBkbkbje/nz5hbVDmTij7gH4nN+AK0sP6P6vvuYOEuPyWUtTiXzI6oaDUy4g/vt+Tkw2dT1efPYna0D9F3X7ANIE1I6m/MuVmjzBw41NR3aBPXAWL1uJdzsj4PqHyl+5wBM+dOKHJfzZeoUOamFZpSafxS74lX6WCpt9ljG9TQPgFi9fHsjrh4JP5pL8/weTUeT3O9ljndTSVoUea1Z2lN462wI/qIXqCSyevn2R1Q8FxL1SbPPWcyMQfuDrI+UqzR9H9X3qrB1An6LuUlk9blZ0x8K08ezf3OSp+j5nvVXHqaB8SVfpcy8O3UOd1u/wDqAt0lRVMUxurmjrIWT1GV/MdMdFgjxBfkpN5vYcf7TT1y7/sSrNHA02ezTY3qa0fAKliOdGGZrVbO4XVR3PGmf4dOtU/Cwx3rJyk+WzpjihHhI30lz37SVdmEqx1geCdSaUfOPJWKdTqB7HAPGsgERtkOkE8N8bVo42q5ziXOJm8zOads7etc+2tGzqV7D4lwFiQN0qaozSsslyTBOl/FPTxB8gKzTqSk5pGscTZJhOTczul0RtMSewSPEhepejuoBWbTYMlNrHwJkuccsvebS4wBoAAAAF53gzddpzQxwZiGDfZY9TlJHR0RhBnpHLuG9Zha7Nc1Ko3tLDC+bC2SV9PgyOC44eibCFxc91Z5Jk9JrQZ4MaF6WnzLGnZ42r08srTieLM26K/gqfTb1/mvacP6OMAzTDg/ic93xdC1MPzcw1MyyhRB35Gz3kSun42K4Rxvw2UlTkjyhlPMYaCTwE+7AVuhzfxD9KNS8XLXAaQbkdS9ca2NAB4fBEk9fLsjFeBw+ab/AG/6eX0OZWKOtOOtzRfv2hXKXo8rnV1NvaSfBq9FTQs3rsr9jePg2mXNv7/wcZQ9HQ1fWn8LI8SVdo8wKA1dUd2tHwaunSWT1WV/MdMfDdLHiC/P5MSjzNwrf9qfxOcfmr1HkSgz2aNMf0j4lXkpWTyTfLZ0x0+KHpil9kCxgGgA6rJyED8Q0akDtVPEcv0Ge1UaO0KLN0i/CSwHc+MNo1+c7mAvPc2U/wC0lR38PC1jxc3IP84StBTN5JYP2nHP0p0qX4nye5rXDxTHknEv9vFZRuYz5ud8kDo3X1ANSB1qrV5XpN1qN75+CzW806Z9upWeeLw3/oArFLm5hm3FFhO9wznvfKApEdTnfhxZrsx3Nue4IBzjqP8A4eFrOG9wyD/OFr0qQaIADRuAgdwRgIDYwzi8c72aVKn+J8n/AADkBwGMd7WJps/Awu8SW/BbxQOQMxDzZLv4mJrP6i1o+BPiibzUw41YX/je53hMeC2SmhMChS5FpM9imxvU0fHVWfVqQppSGLIkkkmB8mMwr3CzXcDHzVvB4J2Qk2gwBvtf5Ldc4Jns6Ftt1q4I5lIxWPVmnVQO5Pk6o2cncSudws6lkot0sZC1+Scc9rg6YIMiNnBZdDCAK/Qqhu2FUMaiTLI5HsnNznjSqtDHnJU0h2h6nad8LpZXgtLlJoi5PZ9F3/NPnVXfRNOnQdUNO2ZzmtAB9kdIg7CqkkuCE7O8lJYAdjXi/qKf9ziPCPFC7k7FH2sVH4KcHxd8lFlUdAoquNpt1e0dZCwv2Zze3XxDv6mtHg2fFHS5pYcatc78VSoe8Zo8EWFGhW5foNEmoFn1efGHBhpzHcIPgFcpchYdulGl/Y0+JEq8xob7IA6hHwRuGxhHnVUd/Dw1V3HI8DvLQPFG3HY1/s0Ws/G5o8GlxWy5ycOSGYpw2OdrVos6g95+DUP7OVnfxMXUPBjWsH+WZbsp5ToLMZvNGh7/AKyp+Oo8juaQPBWaHN/DM9mhSHHI0nvIlaEJwEUAzGAWAAHC3wRwmhEmIaEydKEACE6UJkDElKdCUAPKYhNKdAAwmREJEIAFCUUISUADdJPCSYz5vrAgJxiSR7MeeCSS6GcqBDjuCKSdqZJTSHZIKZO1TUqPBJJUkhNmxyRyW6vUDGkAnadAN69g5B5EZhaIpsudXOOrnRrw3AbEklnke9GsOLNIhIBJJYlilPCSSAHATQkkgBQkkkmA8Jw1JJABAJQkkgBJSmSQA6QKSSAHTFMkmIApJJJDEnhJJAwUxckkgBEoXJJIAQSSSTA//9k=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http://www.nututun.com/assets/images/albercaNew2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 l="4320" t="5621" r="4961" b="7258"/>
          <a:stretch>
            <a:fillRect/>
          </a:stretch>
        </p:blipFill>
        <p:spPr bwMode="auto">
          <a:xfrm>
            <a:off x="467544" y="3140968"/>
            <a:ext cx="2376264" cy="1753909"/>
          </a:xfrm>
          <a:prstGeom prst="rect">
            <a:avLst/>
          </a:prstGeom>
          <a:noFill/>
        </p:spPr>
      </p:pic>
      <p:pic>
        <p:nvPicPr>
          <p:cNvPr id="2060" name="Picture 12" descr="http://t0.gstatic.com/images?q=tbn:ANd9GcTLpN-44NTjDA2DZkBCtl_Nib0eeuBYeOEu0DSyhhwxGHAWZc3xhA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7864" y="3140968"/>
            <a:ext cx="2304256" cy="1725969"/>
          </a:xfrm>
          <a:prstGeom prst="rect">
            <a:avLst/>
          </a:prstGeom>
          <a:noFill/>
        </p:spPr>
      </p:pic>
      <p:pic>
        <p:nvPicPr>
          <p:cNvPr id="2062" name="Picture 14" descr="http://t2.gstatic.com/images?q=tbn:ANd9GcR6UtI-wfRkiYkWxEqNHVwcxM_-fAaI5NC2DnI40YVAkfuf1Dr1cRdL2vMq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70741" y="3140968"/>
            <a:ext cx="2265333" cy="1728192"/>
          </a:xfrm>
          <a:prstGeom prst="rect">
            <a:avLst/>
          </a:prstGeom>
          <a:noFill/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12" cstate="print"/>
          <a:stretch>
            <a:fillRect/>
          </a:stretch>
        </p:blipFill>
        <p:spPr>
          <a:xfrm>
            <a:off x="683568" y="7173416"/>
            <a:ext cx="304800" cy="304800"/>
          </a:xfrm>
          <a:prstGeom prst="rect">
            <a:avLst/>
          </a:prstGeom>
        </p:spPr>
      </p:pic>
      <p:pic>
        <p:nvPicPr>
          <p:cNvPr id="13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3" cstate="print"/>
          <a:stretch>
            <a:fillRect/>
          </a:stretch>
        </p:blipFill>
        <p:spPr>
          <a:xfrm>
            <a:off x="5076056" y="7101408"/>
            <a:ext cx="304800" cy="304800"/>
          </a:xfrm>
          <a:prstGeom prst="rect">
            <a:avLst/>
          </a:prstGeom>
        </p:spPr>
      </p:pic>
      <p:pic>
        <p:nvPicPr>
          <p:cNvPr id="14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4" cstate="print"/>
          <a:stretch>
            <a:fillRect/>
          </a:stretch>
        </p:blipFill>
        <p:spPr>
          <a:xfrm>
            <a:off x="6300192" y="7173416"/>
            <a:ext cx="304800" cy="304800"/>
          </a:xfrm>
          <a:prstGeom prst="rect">
            <a:avLst/>
          </a:prstGeom>
        </p:spPr>
      </p:pic>
      <p:pic>
        <p:nvPicPr>
          <p:cNvPr id="15" name="Sonido grabado">
            <a:hlinkClick r:id="" action="ppaction://media"/>
          </p:cNvPr>
          <p:cNvPicPr>
            <a:picLocks noRot="1" noChangeAspect="1"/>
          </p:cNvPicPr>
          <p:nvPr>
            <a:wavAudioFile r:embed="rId4" name="Sonido grabado"/>
          </p:nvPr>
        </p:nvPicPr>
        <p:blipFill>
          <a:blip r:embed="rId15" cstate="print"/>
          <a:stretch>
            <a:fillRect/>
          </a:stretch>
        </p:blipFill>
        <p:spPr>
          <a:xfrm>
            <a:off x="7524328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2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700"/>
                            </p:stCondLst>
                            <p:childTnLst>
                              <p:par>
                                <p:cTn id="5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7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>
                <p:cTn id="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>
                <p:cTn id="7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INCORRECTO!!</a:t>
            </a:r>
            <a:endParaRPr lang="es-MX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602" name="AutoShape 2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6" name="AutoShape 6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8" name="AutoShape 8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0" name="AutoShape 10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47700"/>
            <a:ext cx="19431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2" name="Picture 12" descr="http://emplea.universia.es/resources/anexos/erasmus/image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096000" cy="4572000"/>
          </a:xfrm>
          <a:prstGeom prst="rect">
            <a:avLst/>
          </a:prstGeom>
          <a:noFill/>
        </p:spPr>
      </p:pic>
      <p:sp>
        <p:nvSpPr>
          <p:cNvPr id="25614" name="AutoShape 14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6" name="AutoShape 16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8" name="Picture 18" descr="http://t2.gstatic.com/images?q=tbn:ANd9GcQeVgH0mp0Ucz8l9Xae5SEdZkO7o_3EGYMVEZIPULPIsQgjlPuP"/>
          <p:cNvPicPr>
            <a:picLocks noChangeAspect="1" noChangeArrowheads="1"/>
          </p:cNvPicPr>
          <p:nvPr/>
        </p:nvPicPr>
        <p:blipFill>
          <a:blip r:embed="rId4" cstate="print"/>
          <a:srcRect l="49621" t="3897" r="3677" b="6476"/>
          <a:stretch>
            <a:fillRect/>
          </a:stretch>
        </p:blipFill>
        <p:spPr bwMode="auto">
          <a:xfrm>
            <a:off x="7092280" y="476672"/>
            <a:ext cx="1152128" cy="1656184"/>
          </a:xfrm>
          <a:prstGeom prst="rect">
            <a:avLst/>
          </a:prstGeom>
          <a:noFill/>
        </p:spPr>
      </p:pic>
      <p:pic>
        <p:nvPicPr>
          <p:cNvPr id="18" name="MS900116614[1].wav">
            <a:hlinkClick r:id="" action="ppaction://media"/>
          </p:cNvPr>
          <p:cNvPicPr>
            <a:picLocks noRot="1" noChangeAspect="1"/>
          </p:cNvPicPr>
          <p:nvPr>
            <a:wavAudioFile r:embed="rId1" name="MS900116614[1].wav"/>
          </p:nvPr>
        </p:nvPicPr>
        <p:blipFill>
          <a:blip r:embed="rId5" cstate="print"/>
          <a:stretch>
            <a:fillRect/>
          </a:stretch>
        </p:blipFill>
        <p:spPr>
          <a:xfrm>
            <a:off x="4211960" y="7173416"/>
            <a:ext cx="304800" cy="304800"/>
          </a:xfrm>
          <a:prstGeom prst="rect">
            <a:avLst/>
          </a:prstGeom>
        </p:spPr>
      </p:pic>
      <p:grpSp>
        <p:nvGrpSpPr>
          <p:cNvPr id="21" name="20 Grupo"/>
          <p:cNvGrpSpPr/>
          <p:nvPr/>
        </p:nvGrpSpPr>
        <p:grpSpPr>
          <a:xfrm>
            <a:off x="6948264" y="5085184"/>
            <a:ext cx="1368152" cy="1080120"/>
            <a:chOff x="6948264" y="5085184"/>
            <a:chExt cx="1368152" cy="1080120"/>
          </a:xfrm>
        </p:grpSpPr>
        <p:sp>
          <p:nvSpPr>
            <p:cNvPr id="19" name="18 Estrella de 5 puntas"/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092280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Regresar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  <a:latin typeface="Century Gothic" pitchFamily="34" charset="0"/>
              </a:rPr>
              <a:t>CORRECTO !!</a:t>
            </a:r>
            <a:endParaRPr lang="es-MX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6626" name="Picture 2" descr="http://emplea.universia.es/resources/anexos/erasmus/image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691680" y="16288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20" descr="http://t2.gstatic.com/images?q=tbn:ANd9GcQeVgH0mp0Ucz8l9Xae5SEdZkO7o_3EGYMVEZIPULPIsQgjlPuP"/>
          <p:cNvPicPr>
            <a:picLocks noChangeAspect="1" noChangeArrowheads="1"/>
          </p:cNvPicPr>
          <p:nvPr/>
        </p:nvPicPr>
        <p:blipFill>
          <a:blip r:embed="rId4" cstate="print"/>
          <a:srcRect l="2919" t="7794" r="50379" b="6476"/>
          <a:stretch>
            <a:fillRect/>
          </a:stretch>
        </p:blipFill>
        <p:spPr bwMode="auto">
          <a:xfrm>
            <a:off x="899592" y="476672"/>
            <a:ext cx="1152128" cy="1584176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211960" y="7245424"/>
            <a:ext cx="304800" cy="304800"/>
          </a:xfrm>
          <a:prstGeom prst="rect">
            <a:avLst/>
          </a:prstGeom>
        </p:spPr>
      </p:pic>
      <p:grpSp>
        <p:nvGrpSpPr>
          <p:cNvPr id="9" name="8 Grupo"/>
          <p:cNvGrpSpPr/>
          <p:nvPr/>
        </p:nvGrpSpPr>
        <p:grpSpPr>
          <a:xfrm>
            <a:off x="6948264" y="5085184"/>
            <a:ext cx="1368152" cy="1080120"/>
            <a:chOff x="6948264" y="5085184"/>
            <a:chExt cx="1368152" cy="1080120"/>
          </a:xfrm>
        </p:grpSpPr>
        <p:sp>
          <p:nvSpPr>
            <p:cNvPr id="10" name="9 Estrella de 5 puntas"/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>
              <a:hlinkClick r:id="rId6" action="ppaction://hlinksldjump"/>
            </p:cNvPr>
            <p:cNvSpPr txBox="1"/>
            <p:nvPr/>
          </p:nvSpPr>
          <p:spPr>
            <a:xfrm>
              <a:off x="7092280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 Narrow" pitchFamily="34" charset="0"/>
                </a:rPr>
                <a:t>Siguiente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5400" dirty="0" smtClean="0">
                <a:solidFill>
                  <a:srgbClr val="00B050"/>
                </a:solidFill>
              </a:rPr>
              <a:t>¿Cuál es la acción correcta?</a:t>
            </a:r>
            <a:endParaRPr lang="es-MX" sz="5400" dirty="0">
              <a:solidFill>
                <a:srgbClr val="00B050"/>
              </a:solidFill>
            </a:endParaRPr>
          </a:p>
        </p:txBody>
      </p:sp>
      <p:pic>
        <p:nvPicPr>
          <p:cNvPr id="27650" name="Picture 2" descr="http://t0.gstatic.com/images?q=tbn:ANd9GcQ2oOqNVvemM1YFhmCAaDCnGxqWAaGYwYMM2_zESH-kLZchIU8K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916832"/>
            <a:ext cx="3397430" cy="2232248"/>
          </a:xfrm>
          <a:prstGeom prst="rect">
            <a:avLst/>
          </a:prstGeom>
          <a:noFill/>
        </p:spPr>
      </p:pic>
      <p:pic>
        <p:nvPicPr>
          <p:cNvPr id="27652" name="Picture 4" descr="http://t2.gstatic.com/images?q=tbn:ANd9GcR30n_lEuAnVZbWgVV9HqFjpDRGJnzJyR2MTYyZzmGHahUiLZN-iQ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3861048"/>
            <a:ext cx="4629086" cy="2592288"/>
          </a:xfrm>
          <a:prstGeom prst="rect">
            <a:avLst/>
          </a:prstGeom>
          <a:noFill/>
        </p:spPr>
      </p:pic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9" cstate="print"/>
          <a:stretch>
            <a:fillRect/>
          </a:stretch>
        </p:blipFill>
        <p:spPr>
          <a:xfrm>
            <a:off x="1043608" y="7101408"/>
            <a:ext cx="304800" cy="304800"/>
          </a:xfrm>
          <a:prstGeom prst="rect">
            <a:avLst/>
          </a:prstGeom>
        </p:spPr>
      </p:pic>
      <p:pic>
        <p:nvPicPr>
          <p:cNvPr id="7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10" cstate="print"/>
          <a:stretch>
            <a:fillRect/>
          </a:stretch>
        </p:blipFill>
        <p:spPr>
          <a:xfrm>
            <a:off x="3203848" y="7101408"/>
            <a:ext cx="304800" cy="304800"/>
          </a:xfrm>
          <a:prstGeom prst="rect">
            <a:avLst/>
          </a:prstGeom>
        </p:spPr>
      </p:pic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3" name="Sonido grabado"/>
          </p:nvPr>
        </p:nvPicPr>
        <p:blipFill>
          <a:blip r:embed="rId11" cstate="print"/>
          <a:stretch>
            <a:fillRect/>
          </a:stretch>
        </p:blipFill>
        <p:spPr>
          <a:xfrm>
            <a:off x="5724128" y="7029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2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9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150"/>
                            </p:stCondLst>
                            <p:childTnLst>
                              <p:par>
                                <p:cTn id="33" presetID="48" presetClass="entr" presetSubtype="0" accel="50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7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1" dur="1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2" dur="1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36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INCORRECTO!!</a:t>
            </a:r>
            <a:endParaRPr lang="es-MX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602" name="AutoShape 2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6" name="AutoShape 6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8" name="AutoShape 8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0" name="AutoShape 10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47700"/>
            <a:ext cx="19431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2" name="Picture 12" descr="http://emplea.universia.es/resources/anexos/erasmus/image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096000" cy="4572000"/>
          </a:xfrm>
          <a:prstGeom prst="rect">
            <a:avLst/>
          </a:prstGeom>
          <a:noFill/>
        </p:spPr>
      </p:pic>
      <p:sp>
        <p:nvSpPr>
          <p:cNvPr id="25614" name="AutoShape 14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6" name="AutoShape 16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8" name="Picture 18" descr="http://t2.gstatic.com/images?q=tbn:ANd9GcQeVgH0mp0Ucz8l9Xae5SEdZkO7o_3EGYMVEZIPULPIsQgjlPuP"/>
          <p:cNvPicPr>
            <a:picLocks noChangeAspect="1" noChangeArrowheads="1"/>
          </p:cNvPicPr>
          <p:nvPr/>
        </p:nvPicPr>
        <p:blipFill>
          <a:blip r:embed="rId4" cstate="print"/>
          <a:srcRect l="49621" t="3897" r="3677" b="6476"/>
          <a:stretch>
            <a:fillRect/>
          </a:stretch>
        </p:blipFill>
        <p:spPr bwMode="auto">
          <a:xfrm>
            <a:off x="7092280" y="476672"/>
            <a:ext cx="1152128" cy="1656184"/>
          </a:xfrm>
          <a:prstGeom prst="rect">
            <a:avLst/>
          </a:prstGeom>
          <a:noFill/>
        </p:spPr>
      </p:pic>
      <p:pic>
        <p:nvPicPr>
          <p:cNvPr id="18" name="MS900116614[1].wav">
            <a:hlinkClick r:id="" action="ppaction://media"/>
          </p:cNvPr>
          <p:cNvPicPr>
            <a:picLocks noRot="1" noChangeAspect="1"/>
          </p:cNvPicPr>
          <p:nvPr>
            <a:wavAudioFile r:embed="rId1" name="MS900116614[1].wav"/>
          </p:nvPr>
        </p:nvPicPr>
        <p:blipFill>
          <a:blip r:embed="rId5" cstate="print"/>
          <a:stretch>
            <a:fillRect/>
          </a:stretch>
        </p:blipFill>
        <p:spPr>
          <a:xfrm>
            <a:off x="4211960" y="7173416"/>
            <a:ext cx="304800" cy="304800"/>
          </a:xfrm>
          <a:prstGeom prst="rect">
            <a:avLst/>
          </a:prstGeom>
        </p:spPr>
      </p:pic>
      <p:grpSp>
        <p:nvGrpSpPr>
          <p:cNvPr id="13" name="12 Grupo"/>
          <p:cNvGrpSpPr/>
          <p:nvPr/>
        </p:nvGrpSpPr>
        <p:grpSpPr>
          <a:xfrm>
            <a:off x="6948264" y="5085184"/>
            <a:ext cx="1368152" cy="1080120"/>
            <a:chOff x="6948264" y="5085184"/>
            <a:chExt cx="1368152" cy="1080120"/>
          </a:xfrm>
        </p:grpSpPr>
        <p:sp>
          <p:nvSpPr>
            <p:cNvPr id="14" name="13 Estrella de 5 puntas"/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5" name="14 CuadroTexto">
              <a:hlinkClick r:id="rId6" action="ppaction://hlinksldjump"/>
            </p:cNvPr>
            <p:cNvSpPr txBox="1"/>
            <p:nvPr/>
          </p:nvSpPr>
          <p:spPr>
            <a:xfrm>
              <a:off x="7092280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Regresar</a:t>
              </a:r>
              <a:r>
                <a:rPr lang="es-MX" b="1" dirty="0" smtClean="0">
                  <a:latin typeface="Arial Narrow" pitchFamily="34" charset="0"/>
                </a:rPr>
                <a:t> 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00B050"/>
                </a:solidFill>
                <a:latin typeface="Century Gothic" pitchFamily="34" charset="0"/>
              </a:rPr>
              <a:t>CORRECTO !!</a:t>
            </a:r>
            <a:endParaRPr lang="es-MX" b="1" dirty="0">
              <a:solidFill>
                <a:srgbClr val="00B050"/>
              </a:solidFill>
              <a:latin typeface="Century Gothic" pitchFamily="34" charset="0"/>
            </a:endParaRPr>
          </a:p>
        </p:txBody>
      </p:sp>
      <p:pic>
        <p:nvPicPr>
          <p:cNvPr id="26626" name="Picture 2" descr="http://emplea.universia.es/resources/anexos/erasmus/image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691680" y="1628800"/>
            <a:ext cx="6096000" cy="4572000"/>
          </a:xfrm>
          <a:prstGeom prst="rect">
            <a:avLst/>
          </a:prstGeom>
          <a:noFill/>
        </p:spPr>
      </p:pic>
      <p:pic>
        <p:nvPicPr>
          <p:cNvPr id="5" name="Picture 20" descr="http://t2.gstatic.com/images?q=tbn:ANd9GcQeVgH0mp0Ucz8l9Xae5SEdZkO7o_3EGYMVEZIPULPIsQgjlPuP"/>
          <p:cNvPicPr>
            <a:picLocks noChangeAspect="1" noChangeArrowheads="1"/>
          </p:cNvPicPr>
          <p:nvPr/>
        </p:nvPicPr>
        <p:blipFill>
          <a:blip r:embed="rId4" cstate="print"/>
          <a:srcRect l="2919" t="7794" r="50379" b="6476"/>
          <a:stretch>
            <a:fillRect/>
          </a:stretch>
        </p:blipFill>
        <p:spPr bwMode="auto">
          <a:xfrm>
            <a:off x="899592" y="476672"/>
            <a:ext cx="1152128" cy="1584176"/>
          </a:xfrm>
          <a:prstGeom prst="rect">
            <a:avLst/>
          </a:prstGeom>
          <a:noFill/>
        </p:spPr>
      </p:pic>
      <p:pic>
        <p:nvPicPr>
          <p:cNvPr id="8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5" cstate="print"/>
          <a:stretch>
            <a:fillRect/>
          </a:stretch>
        </p:blipFill>
        <p:spPr>
          <a:xfrm>
            <a:off x="4211960" y="7245424"/>
            <a:ext cx="304800" cy="304800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6948264" y="5085184"/>
            <a:ext cx="1296144" cy="1080120"/>
            <a:chOff x="6948264" y="5085184"/>
            <a:chExt cx="1296144" cy="1080120"/>
          </a:xfrm>
        </p:grpSpPr>
        <p:sp>
          <p:nvSpPr>
            <p:cNvPr id="7" name="6 Estrella de 5 puntas">
              <a:hlinkClick r:id="rId6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CuadroTexto">
              <a:hlinkClick r:id="rId7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menú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74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080120"/>
          </a:xfrm>
        </p:spPr>
        <p:txBody>
          <a:bodyPr/>
          <a:lstStyle/>
          <a:p>
            <a:r>
              <a:rPr lang="es-MX" b="1" dirty="0" smtClean="0">
                <a:solidFill>
                  <a:srgbClr val="7030A0"/>
                </a:solidFill>
              </a:rPr>
              <a:t>Selecciona el que quieres imprimir</a:t>
            </a:r>
            <a:endParaRPr lang="es-MX" b="1" dirty="0">
              <a:solidFill>
                <a:srgbClr val="7030A0"/>
              </a:solidFill>
            </a:endParaRPr>
          </a:p>
        </p:txBody>
      </p:sp>
      <p:pic>
        <p:nvPicPr>
          <p:cNvPr id="4" name="3 Imagen" descr="Sin título-3.png"/>
          <p:cNvPicPr>
            <a:picLocks noChangeAspect="1"/>
          </p:cNvPicPr>
          <p:nvPr/>
        </p:nvPicPr>
        <p:blipFill>
          <a:blip r:embed="rId2" cstate="print"/>
          <a:srcRect t="8979" r="7807" b="42968"/>
          <a:stretch>
            <a:fillRect/>
          </a:stretch>
        </p:blipFill>
        <p:spPr>
          <a:xfrm rot="192660">
            <a:off x="543692" y="207541"/>
            <a:ext cx="7492517" cy="2928958"/>
          </a:xfrm>
          <a:prstGeom prst="rect">
            <a:avLst/>
          </a:prstGeom>
        </p:spPr>
      </p:pic>
      <p:pic>
        <p:nvPicPr>
          <p:cNvPr id="6" name="Picture 4" descr="http://3.bp.blogspot.com/_0Eoc1wIxe2o/SlKivqYoGtI/AAAAAAAAAC8/PJFKazuanp8/s400/unirlospuntos_tortuga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077072"/>
            <a:ext cx="1692506" cy="2304254"/>
          </a:xfrm>
          <a:prstGeom prst="rect">
            <a:avLst/>
          </a:prstGeom>
          <a:noFill/>
        </p:spPr>
      </p:pic>
      <p:pic>
        <p:nvPicPr>
          <p:cNvPr id="8" name="Picture 2" descr="http://t1.gstatic.com/images?q=tbn:ANd9GcT9zuLzcBdmbBkpaXuqf8TQ1O6ibpZgziXtZPY0sXN6SGek4ypR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437112"/>
            <a:ext cx="1944216" cy="1818512"/>
          </a:xfrm>
          <a:prstGeom prst="rect">
            <a:avLst/>
          </a:prstGeom>
          <a:noFill/>
        </p:spPr>
      </p:pic>
      <p:pic>
        <p:nvPicPr>
          <p:cNvPr id="9" name="Picture 2" descr="http://i30.tinypic.com/2a5iqoi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4149080"/>
            <a:ext cx="1600226" cy="2510229"/>
          </a:xfrm>
          <a:prstGeom prst="rect">
            <a:avLst/>
          </a:prstGeom>
          <a:noFill/>
        </p:spPr>
      </p:pic>
      <p:pic>
        <p:nvPicPr>
          <p:cNvPr id="10" name="9 Imagen" descr="Sin título-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872738">
            <a:off x="9078845" y="5058901"/>
            <a:ext cx="3263045" cy="2447283"/>
          </a:xfrm>
          <a:prstGeom prst="rect">
            <a:avLst/>
          </a:prstGeom>
        </p:spPr>
      </p:pic>
      <p:pic>
        <p:nvPicPr>
          <p:cNvPr id="11" name="10 Imagen" descr="Sin título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06263">
            <a:off x="10017371" y="689177"/>
            <a:ext cx="1976050" cy="1482037"/>
          </a:xfrm>
          <a:prstGeom prst="rect">
            <a:avLst/>
          </a:prstGeom>
        </p:spPr>
      </p:pic>
      <p:pic>
        <p:nvPicPr>
          <p:cNvPr id="12" name="11 Imagen" descr="Sin título-4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072462" y="-2000288"/>
            <a:ext cx="3357554" cy="2417439"/>
          </a:xfrm>
          <a:prstGeom prst="rect">
            <a:avLst/>
          </a:prstGeom>
        </p:spPr>
      </p:pic>
      <p:pic>
        <p:nvPicPr>
          <p:cNvPr id="13" name="12 Imagen" descr="Sin título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906263" flipH="1">
            <a:off x="-1163029" y="-1633435"/>
            <a:ext cx="1358506" cy="1482037"/>
          </a:xfrm>
          <a:prstGeom prst="rect">
            <a:avLst/>
          </a:prstGeom>
        </p:spPr>
      </p:pic>
      <p:pic>
        <p:nvPicPr>
          <p:cNvPr id="14" name="13 Imagen" descr="Sin título-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443347" flipH="1">
            <a:off x="-1207409" y="3828851"/>
            <a:ext cx="1178173" cy="8836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788 -0.00047 C -0.22135 -0.00649 -0.2217 -0.01389 -0.2309 -0.01852 C -0.23646 -0.03079 -0.25347 -0.04167 -0.27257 -0.0507 C -0.27361 -0.05186 -0.27326 -0.05325 -0.27517 -0.05417 C -0.28351 -0.05787 -0.29896 -0.06135 -0.30885 -0.06482 C -0.35399 -0.06436 -0.39896 -0.06436 -0.4441 -0.06366 C -0.44774 -0.06366 -0.45208 -0.06366 -0.45451 -0.0625 C -0.47361 -0.05232 -0.44809 -0.05695 -0.46753 -0.05417 C -0.47135 -0.04908 -0.47604 -0.04792 -0.48576 -0.04468 C -0.49115 -0.03959 -0.4941 -0.03704 -0.50382 -0.0338 C -0.51215 -0.01945 -0.52674 -0.02709 -0.56892 -0.02801 C -0.58646 -0.03195 -0.60451 -0.03542 -0.62344 -0.0375 C -0.63299 -0.0419 -0.63889 -0.04561 -0.64687 -0.0507 C -0.65312 -0.06459 -0.64566 -0.04723 -0.65191 -0.06482 C -0.65278 -0.0669 -0.65069 -0.06991 -0.65469 -0.07084 C -0.6625 -0.07269 -0.67205 -0.07153 -0.6809 -0.072 C -0.72812 -0.0676 -0.66979 -0.072 -0.70139 -0.072 C -0.75 -0.072 -0.79844 -0.0713 -0.84687 -0.07084 C -0.86858 -0.06412 -0.87587 -0.06412 -0.90156 -0.06019 C -0.90243 -0.0588 -0.90226 -0.05741 -0.90417 -0.05649 C -0.90608 -0.05556 -0.90937 -0.05556 -0.91198 -0.05533 C -0.93299 -0.05348 -0.96146 -0.05186 -0.98212 -0.0507 C -1.00903 -0.05093 -1.03698 -0.04838 -1.06285 -0.05162 C -1.06962 -0.05255 -1.06406 -0.05857 -1.06788 -0.06135 C -1.09323 -0.07894 -1.05555 -0.05209 -1.07569 -0.06852 C -1.07865 -0.07084 -1.08628 -0.0757 -1.08628 -0.07547 C -1.09132 -0.08334 -1.11215 -0.08496 -1.1276 -0.08635 C -1.1493 -0.08588 -1.17135 -0.08635 -1.19271 -0.08519 C -1.19705 -0.08496 -1.19948 -0.08264 -1.20312 -0.08149 C -1.21562 -0.07825 -1.22882 -0.07385 -1.24201 -0.07084 C -1.24792 -0.06204 -1.23924 -0.07223 -1.25226 -0.06482 C -1.25399 -0.06389 -1.2533 -0.06227 -1.25503 -0.06135 C -1.25851 -0.05903 -1.26354 -0.05741 -1.26788 -0.05533 C -1.27778 -0.0507 -1.29201 -0.04028 -1.29913 -0.03519 C -1.30069 -0.0338 -1.31927 -0.025 -1.32517 -0.02431 C -1.33976 -0.02292 -1.35469 -0.02292 -1.36927 -0.022 C -1.37187 -0.02153 -1.37431 -0.02061 -1.37708 -0.02084 C -1.38785 -0.02153 -1.3875 -0.02662 -1.3875 -0.03033 " pathEditMode="relative" rAng="0" ptsTypes="fffffffffffffffffffffffffffffffffffffA">
                                      <p:cBhvr>
                                        <p:cTn id="6" dur="3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" y="-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 0.11537 C -0.04149 0.1163 -0.05156 0.11815 -0.06215 0.11861 C -0.10069 0.12046 -0.13924 0.11815 -0.1776 0.12208 C -0.18594 0.123 -0.20208 0.13248 -0.20208 0.13294 C -0.19601 0.23375 -0.19913 0.3341 -0.20434 0.4356 C -0.20504 0.49017 -0.20243 0.54497 -0.20642 0.59907 C -0.20712 0.60739 -0.21771 0.61687 -0.21771 0.61711 C -0.2191 0.62404 -0.22726 0.64416 -0.23108 0.64809 C -0.23351 0.65063 -0.23698 0.6504 -0.23976 0.65132 C -0.32917 0.64809 -0.31684 0.66682 -0.36875 0.61317 C -0.37656 0.59468 -0.38767 0.58034 -0.39774 0.56531 C -0.40781 0.5489 -0.41076 0.53803 -0.42448 0.53317 C -0.43004 0.52739 -0.4342 0.51861 -0.43976 0.51237 C -0.45382 0.49757 -0.47222 0.48855 -0.48872 0.48439 C -0.50399 0.46867 -0.51979 0.46612 -0.53819 0.46335 C -0.57969 0.46635 -0.58629 0.45502 -0.60868 0.49156 C -0.60972 0.49641 -0.6151 0.52971 -0.61771 0.53641 C -0.61927 0.5408 -0.62205 0.54335 -0.62431 0.54705 C -0.62604 0.56647 -0.62708 0.58404 -0.63125 0.60277 C -0.63247 0.63052 -0.63455 0.65826 -0.63542 0.6867 C -0.63629 0.71098 -0.63542 0.73549 -0.63767 0.75976 C -0.63906 0.7741 -0.65104 0.7845 -0.65538 0.79468 C -0.66354 0.81387 -0.66788 0.83283 -0.68212 0.83953 C -0.70625 0.83861 -0.7309 0.83953 -0.75538 0.8363 C -0.75747 0.83606 -0.75799 0.83121 -0.75972 0.82913 C -0.76719 0.81965 -0.77292 0.80971 -0.78212 0.80508 C -0.78785 0.80739 -0.7941 0.80832 -0.79983 0.81202 C -0.80417 0.81456 -0.8066 0.82289 -0.81111 0.82589 C -0.81528 0.8289 -0.82448 0.83283 -0.82448 0.83306 C -0.82795 0.84138 -0.83229 0.84855 -0.83542 0.85734 C -0.84358 0.88 -0.84826 0.90843 -0.85764 0.9304 C -0.86094 0.9526 -0.85764 0.94104 -0.87118 0.96208 L -0.87118 0.96231 C -0.87639 0.97872 -0.87309 0.97202 -0.87969 0.98289 C -0.88385 1.00185 -0.88611 1.01364 -0.89531 1.02797 C -0.89618 1.0326 -0.89583 1.03838 -0.89757 1.04185 C -0.89965 1.04578 -0.90365 1.04578 -0.90642 1.04878 C -0.92396 1.06867 -0.89861 1.05132 -0.92639 1.06635 C -0.93524 1.07653 -0.94097 1.07861 -0.95104 1.08369 C -0.95521 1.10427 -0.95868 1.10127 -0.97309 1.1045 C -0.97622 1.10982 -0.97813 1.11722 -0.98194 1.12185 C -0.98385 1.12416 -0.98646 1.12393 -0.98854 1.12554 C -1.00139 1.13526 -1.00313 1.13618 -1.01944 1.13942 C -1.02986 1.18589 -1.01111 1.10566 -1.02865 1.16046 C -1.0309 1.16786 -1.03108 1.17664 -1.03299 1.1845 C -1.04306 1.22543 -1.05677 1.26289 -1.07083 1.29965 C -1.07622 1.33595 -1.08733 1.35052 -1.09965 1.37988 C -1.10504 1.3741 -1.10972 1.37225 -1.10851 1.35907 C -1.10816 1.35583 -1.10417 1.3519 -1.10417 1.35237 " pathEditMode="relative" rAng="0" ptsTypes="fffffffffffffffffffffffffffffffFffffffffffffffffA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" y="6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7.80347E-6 C -0.00053 -0.00209 -0.00174 -0.00417 -0.00174 -0.00648 C -0.00174 -0.01596 -0.00174 -0.02567 -6.66667E-6 -0.03492 C 0.00225 -0.04648 0.0269 -0.04926 0.0328 -0.05018 C 0.04201 -0.04949 0.05155 -0.05041 0.06041 -0.0481 C 0.06388 -0.04717 0.07864 -0.02752 0.08194 -0.02405 C 0.0868 -0.01064 0.09652 -0.00348 0.10485 0.00647 C 0.11353 0.01687 0.11649 0.02311 0.12777 0.02843 C 0.1401 0.04069 0.14513 0.03283 0.15902 0.02843 C 0.17239 0.01572 0.16718 0.02196 0.17517 0.01086 C 0.18089 -0.02012 0.17152 -0.05689 0.16041 -0.08509 C 0.15954 -0.09018 0.15659 -0.09504 0.15728 -0.10035 C 0.15833 -0.1103 0.16996 -0.10983 0.17517 -0.11145 C 0.17603 -0.11122 0.19583 -0.10775 0.20155 -0.10475 C 0.21058 -0.10012 0.21614 -0.09087 0.22447 -0.08509 C 0.22621 -0.08139 0.22742 -0.07746 0.22951 -0.07423 C 0.23055 -0.07215 0.23315 -0.07191 0.23437 -0.06983 C 0.23576 -0.06729 0.23628 -0.06382 0.23749 -0.06105 C 0.23905 -0.0585 0.24114 -0.05689 0.24253 -0.05457 C 0.24374 -0.05249 0.24478 -0.05018 0.24565 -0.0481 C 0.24982 -0.03215 0.25121 -0.01411 0.26214 -0.0044 C 0.26944 -0.00509 0.27638 -0.00532 0.2835 -0.00648 C 0.29478 -0.00833 0.30642 -0.02567 0.31301 -0.03723 C 0.32204 -0.07145 0.29947 -0.11284 0.29149 -0.14405 C 0.28628 -0.18821 0.29253 -0.17411 0.2835 -0.19215 C 0.29027 -0.20556 0.28367 -0.19099 0.28853 -0.21388 C 0.29149 -0.22891 0.29895 -0.24463 0.30468 -0.25758 C 0.30763 -0.27353 0.30451 -0.26382 0.31805 -0.28163 C 0.34235 -0.314 0.36353 -0.31746 0.39669 -0.32324 C 0.40711 -0.32186 0.41787 -0.32324 0.4276 -0.31885 C 0.44461 -0.31168 0.46301 -0.28394 0.47864 -0.27076 C 0.50017 -0.25226 0.52274 -0.23515 0.54426 -0.21619 C 0.55277 -0.20856 0.56093 -0.19769 0.57048 -0.19215 C 0.58471 -0.18382 0.60399 -0.17527 0.61961 -0.17249 C 0.63958 -0.16486 0.64808 -0.16694 0.67048 -0.17041 C 0.69218 -0.18914 0.67985 -0.237 0.67048 -0.26428 C 0.66649 -0.27561 0.66214 -0.28648 0.65728 -0.29689 C 0.65433 -0.30267 0.65121 -0.30821 0.64912 -0.31446 C 0.64131 -0.33665 0.63558 -0.36093 0.62603 -0.3822 C 0.6078 -0.4222 0.571 -0.44717 0.53767 -0.45411 C 0.53385 -0.45342 0.52968 -0.45388 0.52603 -0.45203 C 0.52343 -0.45087 0.52187 -0.44741 0.51961 -0.44532 C 0.50763 -0.43376 0.49999 -0.41712 0.49322 -0.39954 C 0.48836 -0.36995 0.48194 -0.3318 0.49999 -0.30775 C 0.50225 -0.2985 0.50451 -0.29295 0.50971 -0.28602 C 0.51371 -0.26613 0.50798 -0.28625 0.51631 -0.27284 C 0.51735 -0.27099 0.51718 -0.26845 0.51805 -0.26637 C 0.52187 -0.25712 0.52326 -0.25735 0.52951 -0.25111 C 0.53975 -0.22359 0.55728 -0.20417 0.57534 -0.18567 C 0.57829 -0.18243 0.58298 -0.1829 0.58662 -0.18128 C 0.59739 -0.17157 0.60919 -0.16949 0.62117 -0.16371 C 0.63298 -0.1644 0.64513 -0.16486 0.65728 -0.16602 C 0.66787 -0.16717 0.67517 -0.17781 0.68524 -0.18128 C 0.69114 -0.1866 0.69513 -0.19215 0.70155 -0.19654 C 0.70607 -0.20579 0.71249 -0.21249 0.71631 -0.22267 C 0.71978 -0.23168 0.721 -0.24348 0.72291 -0.25319 C 0.72239 -0.27238 0.72291 -0.29943 0.71944 -0.32093 C 0.71683 -0.33735 0.7111 -0.35053 0.70815 -0.36671 C 0.70867 -0.36902 0.7078 -0.37295 0.70971 -0.37342 C 0.72621 -0.37781 0.75746 -0.37434 0.77378 -0.37342 C 0.78558 -0.36926 0.79635 -0.36186 0.80815 -0.35816 C 0.81024 -0.35376 0.81249 -0.34937 0.81458 -0.34498 C 0.81544 -0.34336 0.82326 -0.36047 0.82447 -0.36255 C 0.82933 -0.37157 0.83541 -0.38012 0.84096 -0.38868 C 0.85885 -0.41689 0.87326 -0.44787 0.8868 -0.48024 C 0.89652 -0.50336 0.90103 -0.53388 0.92274 -0.54151 C 0.93142 -0.54082 0.94044 -0.54151 0.94912 -0.5392 C 0.95902 -0.53665 0.96909 -0.52024 0.9769 -0.51307 C 0.9927 -0.49827 1.00954 -0.4844 1.02447 -0.46729 C 1.03211 -0.4585 1.03853 -0.44926 1.04739 -0.44324 C 1.05346 -0.43099 1.06249 -0.43006 1.07204 -0.42567 C 1.07534 -0.42637 1.07899 -0.42567 1.08176 -0.42798 C 1.10208 -0.44371 1.10173 -0.49619 1.10642 -0.51746 C 1.10833 -0.52602 1.11458 -0.53689 1.11961 -0.54359 " pathEditMode="relative" ptsTypes="fffffffffffffffffff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20231E-7 C 0.00937 0.00323 0.01597 -0.0007 0.0243 -0.00648 C 0.04079 -0.0044 0.04843 -0.0044 0.05572 0.01526 C 0.05468 0.02266 0.05416 0.03006 0.05242 0.03745 C 0.04982 0.04878 0.04045 0.06196 0.03767 0.07214 C 0.03211 0.09202 0.03541 0.08439 0.02951 0.09618 C 0.0269 0.11283 0.021 0.12925 0.01475 0.14404 C 0.01163 0.15144 0.01024 0.16138 0.00486 0.16601 C -0.00174 0.17179 -0.00834 0.17549 -0.01476 0.18127 C -0.03369 0.17942 -0.03994 0.18451 -0.04931 0.16601 C -0.05278 0.15098 -0.04792 0.16809 -0.05574 0.15283 C -0.06042 0.14381 -0.06146 0.1304 -0.06407 0.12 C -0.06355 0.11422 -0.06355 0.10821 -0.06233 0.10266 C -0.05921 0.0874 -0.03699 0.08485 -0.02796 0.083 C -0.00521 0.0726 0.02725 0.08786 0.04756 0.10474 C 0.0519 0.10821 0.05503 0.11399 0.05902 0.11792 C 0.06753 0.12624 0.07725 0.13271 0.08524 0.14196 C 0.09253 0.15052 0.09513 0.15953 0.10156 0.16809 C 0.10937 0.19375 0.11892 0.21503 0.12291 0.24231 C 0.12083 0.27098 0.12187 0.28023 0.11631 0.30127 C 0.11805 0.32763 0.1184 0.32347 0.12291 0.34289 C 0.10433 0.34867 0.11423 0.34636 0.0934 0.34936 C 0.0743 0.34797 0.05503 0.34774 0.03593 0.34497 C 0.03177 0.34427 0.02847 0.33988 0.0243 0.33849 C 0.02343 0.33618 0.02256 0.33387 0.02135 0.33179 C 0.01874 0.32786 0.01527 0.32508 0.01302 0.32092 C 0.01041 0.31607 0.0092 0.30705 0.00815 0.30127 C 0.00833 0.29965 0.01058 0.26451 0.01302 0.25988 C 0.0144 0.25711 0.0177 0.25734 0.01961 0.25549 C 0.02742 0.24763 0.0342 0.23884 0.04253 0.23144 C 0.06388 0.21248 0.0842 0.19237 0.10486 0.17248 C 0.11701 0.16069 0.12986 0.14404 0.14427 0.13757 C 0.15086 0.13456 0.16388 0.12878 0.16388 0.12878 C 0.19201 0.13133 0.20433 0.12532 0.22447 0.13965 C 0.24236 0.1526 0.25295 0.17919 0.26388 0.20092 C 0.28854 0.24994 0.31267 0.29572 0.31805 0.35584 C 0.31944 0.3919 0.32117 0.42543 0.30659 0.45641 C 0.30538 0.45896 0.30208 0.46936 0.29999 0.47167 C 0.29565 0.47653 0.29045 0.47676 0.28524 0.47815 C 0.28177 0.4911 0.28611 0.47884 0.27864 0.48901 C 0.27725 0.49086 0.27708 0.49433 0.27534 0.49572 C 0.27343 0.49734 0.271 0.49711 0.26874 0.4978 C 0.26163 0.49641 0.25468 0.49503 0.24756 0.49341 C 0.24531 0.49295 0.24288 0.49295 0.24097 0.49133 C 0.23611 0.4867 0.23211 0.47422 0.22951 0.46728 C 0.22812 0.45826 0.22673 0.44971 0.22447 0.44092 C 0.22534 0.42312 0.22291 0.37526 0.23767 0.36254 C 0.24583 0.34774 0.24739 0.34936 0.26232 0.34705 C 0.27274 0.34844 0.28333 0.34797 0.2934 0.35144 C 0.29895 0.35329 0.30312 0.35907 0.30815 0.36254 C 0.33749 0.38289 0.36579 0.4037 0.3934 0.42797 C 0.40503 0.43815 0.41631 0.45179 0.42621 0.46497 C 0.42864 0.46821 0.4309 0.47214 0.43281 0.47607 C 0.43628 0.483 0.44253 0.4978 0.44253 0.4978 C 0.44826 0.53364 0.44583 0.57017 0.43767 0.60485 C 0.43819 0.62381 0.43819 0.64254 0.43923 0.6615 C 0.44062 0.68925 0.46545 0.69341 0.4802 0.69873 C 0.49166 0.69734 0.50329 0.69664 0.51475 0.69433 C 0.5177 0.69364 0.52013 0.69133 0.52291 0.68994 C 0.55538 0.67422 0.58003 0.64462 0.59183 0.60046 C 0.59079 0.58659 0.59062 0.57248 0.58854 0.55884 C 0.58159 0.51144 0.53124 0.46243 0.49826 0.45641 C 0.4684 0.44485 0.42326 0.4541 0.3967 0.48023 C 0.38454 0.49225 0.37395 0.50659 0.36232 0.51953 C 0.3526 0.5304 0.34097 0.54196 0.33437 0.55676 C 0.33055 0.56508 0.32447 0.58289 0.32447 0.58289 C 0.32048 0.62173 0.31996 0.63907 0.32447 0.68763 C 0.32499 0.69248 0.32812 0.69618 0.32951 0.70081 C 0.33142 0.70728 0.33211 0.71422 0.33437 0.72046 C 0.33836 0.73133 0.34496 0.74011 0.34913 0.75098 C 0.37343 0.81549 0.40711 0.88023 0.46545 0.88855 C 0.61076 0.88162 0.52499 0.87283 0.57378 0.89526 C 0.59739 0.8904 0.61475 0.883 0.63593 0.8689 C 0.63819 0.86751 0.64079 0.86682 0.64253 0.86451 C 0.64947 0.85572 0.6651 0.83953 0.66874 0.82959 C 0.67465 0.81387 0.68263 0.79953 0.68854 0.78381 C 0.68697 0.76693 0.68524 0.75075 0.67378 0.74011 C 0.66857 0.73526 0.66354 0.72901 0.65729 0.72693 C 0.65295 0.72555 0.64409 0.72277 0.64409 0.72277 C 0.63558 0.72347 0.62656 0.72208 0.61805 0.72485 C 0.61076 0.7274 0.60607 0.75491 0.60329 0.76416 C 0.59965 0.80508 0.59913 0.8393 0.60329 0.88208 C 0.60364 0.88624 0.60677 0.88901 0.60815 0.89295 C 0.62291 0.93618 0.6019 0.88555 0.62135 0.92578 C 0.63211 0.94797 0.64149 0.9704 0.65572 0.98913 C 0.67343 1.01248 0.70017 1.01965 0.71961 1.0393 C 0.72829 1.03699 0.73715 1.03537 0.74583 1.0326 C 0.7592 1.02821 0.77204 1.01664 0.78524 1.01086 C 0.79965 0.9963 0.79305 0.99977 0.80329 0.9956 C 0.80954 0.98358 0.81215 0.96763 0.81631 0.95399 C 0.82031 0.94058 0.82395 0.92925 0.82621 0.91491 C 0.82517 0.90104 0.82465 0.88693 0.82291 0.87329 C 0.82152 0.86219 0.81492 0.85295 0.80972 0.84485 C 0.80052 0.83052 0.79479 0.81641 0.78194 0.80786 C 0.77152 0.80925 0.76024 0.80624 0.75069 0.81225 C 0.7467 0.81479 0.74756 0.82959 0.74756 0.82959 C 0.74843 0.86728 0.74374 0.88508 0.75572 0.9126 C 0.76024 0.92323 0.7651 0.93295 0.77048 0.94312 C 0.7717 0.9452 0.77378 0.94982 0.77378 0.94982 C 0.7769 0.96254 0.79166 0.99422 0.79999 1.00439 C 0.80503 1.01063 0.81093 1.01595 0.81631 1.02173 C 0.81857 1.02404 0.82291 1.02844 0.82291 1.02844 C 0.89183 1.02543 0.96076 1.0252 1.02951 1.01965 C 1.04288 1.01849 1.06058 0.99445 1.07864 0.99121 C 1.08906 1.00069 1.09617 1.00439 1.10815 1.00647 C 1.12291 1.00439 1.13784 1.0037 1.15242 1 C 1.1809 0.99283 1.2151 0.97896 1.23107 0.94312 C 1.23923 0.92485 1.24617 0.90589 1.25242 0.88647 C 1.2585 0.86751 1.26492 0.84878 1.27048 0.82959 C 1.27638 0.80948 1.2868 0.76855 1.2868 0.76855 C 1.28524 0.76046 1.28454 0.75214 1.28194 0.74451 C 1.27968 0.7378 1.27222 0.73688 1.26718 0.73364 C 1.25486 0.72601 1.24236 0.72323 1.22951 0.71838 C 1.21857 0.71907 1.20729 0.7163 1.1967 0.72046 C 1.19288 0.72185 1.1901 0.73364 1.1901 0.73364 C 1.18367 0.76092 1.17847 0.78867 1.17378 0.81664 C 1.17135 0.84901 1.16666 0.8719 1.17048 0.90612 C 1.17239 0.92347 1.1868 0.93664 1.19496 0.94751 C 1.21267 0.9711 1.22795 0.99537 1.25399 1.00208 C 1.27239 0.99584 1.26857 0.99306 1.28524 0.97595 C 1.2894 0.97179 1.29513 0.97202 1.29999 0.96948 C 1.30607 0.97017 1.31805 0.97156 1.31805 0.97156 " pathEditMode="relative" ptsTypes="fffffffffffffffffffffffffffffffffffffffffffffffffffffffffffffffffffffffffff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7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8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 rot="16200000">
            <a:off x="1547664" y="-747464"/>
            <a:ext cx="5832648" cy="8136904"/>
            <a:chOff x="2555776" y="1772816"/>
            <a:chExt cx="3028950" cy="3810000"/>
          </a:xfrm>
        </p:grpSpPr>
        <p:pic>
          <p:nvPicPr>
            <p:cNvPr id="28676" name="Picture 4" descr="http://3.bp.blogspot.com/_0Eoc1wIxe2o/SlKivqYoGtI/AAAAAAAAAC8/PJFKazuanp8/s400/unirlospuntos_tortug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55776" y="1772816"/>
              <a:ext cx="3028950" cy="3810000"/>
            </a:xfrm>
            <a:prstGeom prst="rect">
              <a:avLst/>
            </a:prstGeom>
            <a:noFill/>
          </p:spPr>
        </p:pic>
        <p:sp>
          <p:nvSpPr>
            <p:cNvPr id="6" name="5 Rectángulo"/>
            <p:cNvSpPr/>
            <p:nvPr/>
          </p:nvSpPr>
          <p:spPr>
            <a:xfrm>
              <a:off x="4355976" y="1844824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683568" y="404664"/>
            <a:ext cx="1296144" cy="1080120"/>
            <a:chOff x="6948264" y="5085184"/>
            <a:chExt cx="1296144" cy="1080120"/>
          </a:xfrm>
        </p:grpSpPr>
        <p:sp>
          <p:nvSpPr>
            <p:cNvPr id="9" name="8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5" action="ppaction://hlinksldjump"/>
                </a:rPr>
                <a:t>regresar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2267744" y="404664"/>
            <a:ext cx="1296144" cy="1080120"/>
            <a:chOff x="6948264" y="5085184"/>
            <a:chExt cx="1296144" cy="1080120"/>
          </a:xfrm>
        </p:grpSpPr>
        <p:sp>
          <p:nvSpPr>
            <p:cNvPr id="12" name="11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3" action="ppaction://hlinksldjump"/>
                </a:rPr>
                <a:t>menú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7452320" y="5517232"/>
            <a:ext cx="1296144" cy="1080120"/>
            <a:chOff x="6948264" y="5085184"/>
            <a:chExt cx="1296144" cy="1080120"/>
          </a:xfrm>
        </p:grpSpPr>
        <p:sp>
          <p:nvSpPr>
            <p:cNvPr id="15" name="14 Estrella de 5 puntas">
              <a:hlinkClick r:id="rId6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15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Salir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1.bp.blogspot.com/_5EJGChX5lN4/TB5Plh6ufRI/AAAAAAAAACg/wKvIp6bccAo/s1600/12154414171709561586lemmling_Cartoon_turtle.svg.h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492" y="225176"/>
            <a:ext cx="8819508" cy="6632824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491880" y="476672"/>
            <a:ext cx="27363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  <a:latin typeface="Century Gothic" pitchFamily="34" charset="0"/>
              </a:rPr>
              <a:t>MENÚ</a:t>
            </a:r>
          </a:p>
          <a:p>
            <a:endParaRPr lang="es-MX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Century Gothic" pitchFamily="34" charset="0"/>
                <a:hlinkClick r:id="rId3" action="ppaction://hlinksldjump"/>
              </a:rPr>
              <a:t> Introducción</a:t>
            </a:r>
            <a:endParaRPr lang="es-MX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Century Gothic" pitchFamily="34" charset="0"/>
                <a:hlinkClick r:id="rId4" action="ppaction://hlinksldjump"/>
              </a:rPr>
              <a:t> Video</a:t>
            </a:r>
            <a:endParaRPr lang="es-MX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Century Gothic" pitchFamily="34" charset="0"/>
                <a:hlinkClick r:id="rId5" action="ppaction://hlinksldjump"/>
              </a:rPr>
              <a:t> Juego </a:t>
            </a:r>
            <a:endParaRPr lang="es-MX" sz="2800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s-MX" sz="2800" b="1" dirty="0" smtClean="0">
                <a:solidFill>
                  <a:schemeClr val="bg1"/>
                </a:solidFill>
                <a:latin typeface="Century Gothic" pitchFamily="34" charset="0"/>
                <a:hlinkClick r:id="rId6" action="ppaction://hlinksldjump"/>
              </a:rPr>
              <a:t> Imprimibles</a:t>
            </a:r>
            <a:endParaRPr lang="es-MX" sz="28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1.gstatic.com/images?q=tbn:ANd9GcT9zuLzcBdmbBkpaXuqf8TQ1O6ibpZgziXtZPY0sXN6SGek4y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408712" cy="5994356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683568" y="404664"/>
            <a:ext cx="1296144" cy="1080120"/>
            <a:chOff x="6948264" y="5085184"/>
            <a:chExt cx="1296144" cy="1080120"/>
          </a:xfrm>
        </p:grpSpPr>
        <p:sp>
          <p:nvSpPr>
            <p:cNvPr id="6" name="5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5" action="ppaction://hlinksldjump"/>
                </a:rPr>
                <a:t>regresar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2267744" y="404664"/>
            <a:ext cx="1296144" cy="1080120"/>
            <a:chOff x="6948264" y="5085184"/>
            <a:chExt cx="1296144" cy="1080120"/>
          </a:xfrm>
        </p:grpSpPr>
        <p:sp>
          <p:nvSpPr>
            <p:cNvPr id="9" name="8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3" action="ppaction://hlinksldjump"/>
                </a:rPr>
                <a:t>menú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7452320" y="5517232"/>
            <a:ext cx="1296144" cy="1080120"/>
            <a:chOff x="6948264" y="5085184"/>
            <a:chExt cx="1296144" cy="1080120"/>
          </a:xfrm>
        </p:grpSpPr>
        <p:sp>
          <p:nvSpPr>
            <p:cNvPr id="12" name="11 Estrella de 5 puntas">
              <a:hlinkClick r:id="rId6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12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Salir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30.tinypic.com/2a5iqo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01389" y="-205685"/>
            <a:ext cx="5141226" cy="8352930"/>
          </a:xfrm>
          <a:prstGeom prst="rect">
            <a:avLst/>
          </a:prstGeom>
          <a:noFill/>
        </p:spPr>
      </p:pic>
      <p:grpSp>
        <p:nvGrpSpPr>
          <p:cNvPr id="6" name="5 Grupo"/>
          <p:cNvGrpSpPr/>
          <p:nvPr/>
        </p:nvGrpSpPr>
        <p:grpSpPr>
          <a:xfrm>
            <a:off x="35496" y="44624"/>
            <a:ext cx="1296144" cy="1080120"/>
            <a:chOff x="6948264" y="5085184"/>
            <a:chExt cx="1296144" cy="1080120"/>
          </a:xfrm>
        </p:grpSpPr>
        <p:sp>
          <p:nvSpPr>
            <p:cNvPr id="7" name="6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5" action="ppaction://hlinksldjump"/>
                </a:rPr>
                <a:t>regresar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619672" y="44624"/>
            <a:ext cx="1296144" cy="1080120"/>
            <a:chOff x="6948264" y="5085184"/>
            <a:chExt cx="1296144" cy="1080120"/>
          </a:xfrm>
        </p:grpSpPr>
        <p:sp>
          <p:nvSpPr>
            <p:cNvPr id="10" name="9 Estrella de 5 puntas">
              <a:hlinkClick r:id="rId3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3" action="ppaction://hlinksldjump"/>
                </a:rPr>
                <a:t>menú</a:t>
              </a:r>
              <a:endParaRPr lang="es-MX" b="1" dirty="0">
                <a:latin typeface="Arial Narrow" pitchFamily="34" charset="0"/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7812360" y="116632"/>
            <a:ext cx="1296144" cy="1080120"/>
            <a:chOff x="6948264" y="5085184"/>
            <a:chExt cx="1296144" cy="1080120"/>
          </a:xfrm>
        </p:grpSpPr>
        <p:sp>
          <p:nvSpPr>
            <p:cNvPr id="13" name="12 Estrella de 5 puntas">
              <a:hlinkClick r:id="rId6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4" name="13 CuadroTexto">
              <a:hlinkClick r:id="rId4" action="ppaction://hlinksldjump"/>
            </p:cNvPr>
            <p:cNvSpPr txBox="1"/>
            <p:nvPr/>
          </p:nvSpPr>
          <p:spPr>
            <a:xfrm>
              <a:off x="7020272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Salir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latin typeface="Century Gothic" pitchFamily="34" charset="0"/>
              </a:rPr>
              <a:t>INCORRECTO!!</a:t>
            </a:r>
            <a:endParaRPr lang="es-MX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5602" name="AutoShape 2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4" name="AutoShape 4" descr="data:image/jpg;base64,/9j/4AAQSkZJRgABAQAAAQABAAD/2wCEAAkGBhQSERUTExQVFRQWFx8UGRUYGB0ZGhkZHRccFh8bGBocHSYeGBolIBgYJS8oJTMrLCwwIR4yQTwyNSgrLCkBCQoKDQsNGQ4OGTQkHiQ1NTU1NTU1NDU1NTU1NjE2MzUsNS01MS81NiwvNTU1NDU0NDU0MzQ1MjU1NDU0NCwtNP/AABEIAEUAXAMBIgACEQEDEQH/xAAbAAABBQEBAAAAAAAAAAAAAAAAAwQFBgcCAf/EADAQAAIBAgQEBAUEAwAAAAAAAAECAwARBBIhMQUGQVETInGBFDJhkbFCocHRQ9Lw/8QAGgEAAwEBAQEAAAAAAAAAAAAAAAQFAwECBv/EACsRAAEEAQMDAwMFAQAAAAAAAAEAAgMRIQQSMUFRYQUTcSKB4TKRobHxFP/aAAwDAQACEQMRAD8A3GkcTiVRSzGwHX/utLVWMePicaIGv4ca5mHc2H+wH3rKV5YMcnCXnlMbRtFkmgln5xjucqMwHW4H9296e8O4/FMQAbMdgevoQbH80+jRUWwAVR0GgAqny4kYuVxFGAVUuHGhNj5c/Tza5eotfvWD3SRkW6yelf0k5JJ4CLeHE9Kr9vyrremGK43FG2Vm1G4AJt62pPgPEDNAGOrDyk9yOvuLVV+HSKUztbMxJN+99aw1msdExpjHPdXNEyPUs9w8Y/lXPB8QSUXRr237j1Fd4rGJEpd2CqNydBVU4HNbG5F6ob/sRXHGIGxmO8C9ooVzML2uxHW2x1A7gZu9a6bUuli3EZukz/xt97aTTQLPwnmJ55S9oY3mI3sCLfZSfvaluE85RTP4bBopNgr9T2vpY+oFQvLnNDYfxMPi4/BaNc6gKFDAbhcvlbXYjcb6g02l4fiMVh58TiBkshkiU6MCvn8vVUyi2urb6WFae47kH7UnDpIBbXt2jFO3Xd9uh8rRBXtQ/KfEDPhI3bVrZSe5U5b+9qmKZadwsKNLGYnljuQaRVS4wfhsas5v4ci5GI6aWNvqLK3s1W2kMZg1kQo4DKen9djWcrC9uOQk9REZWjaaINj5VEx88kCth43Esc4AQg66nYfVhobafq71ZcBhkwOGuxGb5nbq722H4HYCq1zBwEYZgYmZmbXLqGA7ll0PuL02gSTKuImRpoQSpGZvKR1a9yU6adtalNmMUjm1kfegloNHqG/UyPJwLI2j4N2c+PCtfLJEWF8SQhQzGTXsdvxVL4s4WVvAZ2RmL5SpGUncAncVNRyS418y5RGg3sSi6fKu2du52H7U0wGL8RAxFr9KW1MpdG1ob9PQnkr6j0/SN0rAzdZAFp9yY0UZZ5XInfSzAqFHYMdCTpr6UrHi1wvEpg+i4hQyMTYFhpa+w1v9x3phlMkqQKQPEv5iuYCyk7aXJrjiMctvhZoDMf8AGRm0O2ZJLaL3DbbGt9NO4Ri24vkd/Pz3TBYwSODj+oZHjuOOCOEuvDcRjTJJibwKqlY1YWAc66X1Kiwu36ulgKjp+ZsT8NJhJQWnciJbEM2U6NcqbNfZToTck6KTUZjuDvHJ4Mk3y/MGYgBe6eaxv00q/cq8sQQosqKxdhcM4AIB7KAAt/uaZik955a3BHKYmkggYHOpwwWgCqrzfXrzakeXeG/D4aOI7qPNbbMTmNvpc1JUUVSAoUF8295kcXu5KKKKK6vCZY/hEU1jIgYjQG5B9Lgg2pfD4VY1CIoVRoANqWoryGtBsDK7uJFXhN8atony75Gt62NZpw7iChAPpWnYqTKjHspP2F6ybhXB/GmiiBIDG7W6KBc1I9SZvexo5P4VX092xj3Hj/VKYTHj4mAjpIo+/l/mtJrIeH4BlnWNj51mVD6hwL/zWv1p6YCGuae68eokFzXDskZMIjEMyKWGxIBI9D0pUV7RVVTEUUUUIRRRRQhFFFFCFGcxT5cNKdroR7kW/mqvyDGDNIxtdYwAOozMSfwKkeascFdFc5U+a52LdvUUy5fjkMjzAFQ4CrpbQG9/epjt0msArDVQbUelOcuTDGso4mz/AKRMlz0BAUH960UVncp8J5VlbLnYuCeubcetXnhMxaFGbcqL3rukLhLI1w62uaqjGxwPSk8oorwmqSQXtFFFCFyveuqKKEIooooQk3iB3APrQIR2oooQvGw6ndQfau1FqKKELqiiihCK4ZqKKEL/2Q=="/>
          <p:cNvSpPr>
            <a:spLocks noChangeAspect="1" noChangeArrowheads="1"/>
          </p:cNvSpPr>
          <p:nvPr/>
        </p:nvSpPr>
        <p:spPr bwMode="auto">
          <a:xfrm>
            <a:off x="155575" y="-312738"/>
            <a:ext cx="876300" cy="65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6" name="AutoShape 6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08" name="AutoShape 8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55638"/>
            <a:ext cx="1971675" cy="1371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0" name="AutoShape 10" descr="data:image/jpg;base64,/9j/4AAQSkZJRgABAQAAAQABAAD/2wCEAAkGBhQSERUUExQWFBUUGBgaFRgVGBcVHBkXGB0cGhsgFxwXHyYfHB0lHBgYHy8gIycqLC0tGB4xNTAqNSYvLCkBCQoKDgwOGg8PGjAlHyQxKTIsLDAuLS8qMi8vKS8qLC0sLCwsLywvLCwsKSksLCwsLDQsLCwsLCwpLCwsLCwvLP/AABEIAJAAzwMBIgACEQEDEQH/xAAcAAACAwEBAQEAAAAAAAAAAAAABgQFBwMCAQj/xABEEAACAQMCAwUHAQUFBAsAAAABAgMABBEFEgYhMQcTQVFhFCIycYGRobEjM0JSwWJykqKyF0PC0SQ1NlNUc3SCg7Px/8QAGQEAAgMBAAAAAAAAAAAAAAAAAAMBAgQF/8QALxEAAgIBBAEDAgUDBQAAAAAAAQIAEQMEEiExURNBYSKhBTJxgfBCweEUUpGx8f/aAAwDAQACEQMRAD8A3GiiiiEKKKKIQoooohCiiiiEKKKKIQoooohCioi6tCZjAJF70DJTPvY+VS6kgjuQCD1CiiiokwooqJa6tDI7xpIrPH8ag5K/OpAJ6kEgSXRRRUSYUUUUQhRRRRCFFFFEIUUUUQhRRRRCUV3xhDHeJaMH3uBhsDaC2cAknPPHgPEVYazq6WsLzSZ2oOg6knkAM+JJpL7WNKIWK7j5PCwDEdcE5Q/Rv9VV/Hmvm8is4IetxtkI9Sdij6Nvz/dFdLHpVy+my9G937cn/kTA+pbHvB7HX7/5j5p/EkMtqLrJjiwSS/Lbg4Oceo8OtLcva7ahiBHMyg/EFUD7FgagdqEHcWFtBHyQOF+exDjPzPP5120XVZ0tI4V0t3jMYye8TEgYcyRt/iznn51dNPi2epV2TQsCh+/ZlXz5N/p3VAWaJ5jppGtRXMQlhbcp5HwII6hh4Glj/axabHbEmVYKq4XLg55rzwBy55x1HnUPs10K5tzcGWNoo3A2qxBO4Z8v7Jxnx5VRdklgklzKzqG2RjbuAOCx6jPjgY+tSNNhX1CTYWqo+ZB1GU+mBwWu/wBpoOg8ZW91C8qkosX7zvMDbyzkkEjGAfGqV+1yzD7dspX+cKMfPBbdj6V97ToxFp7CNVQSSpv2ALnx5468wKm9nulxrp8RCqTKCzkgHcST1z5AYx6UoY8AxHMQaJoC/jzUYXzHIMQIsCya/tFXQrpZdfaSNgyOGKsOhHdinPiPji3siFkLNIRnYgBIHgTkgD6mkXhayWHXXjTkiGYKPIbc4+mcfSrbWNQs4dTZ0imubvkNiYKK2Mcs89wUeGQPStObEj5VFEgIP4T7TPiyMmMmwCWP8HmT7PtYtXcK6SxZ/icLgZ89pJA9cU2ajqUcEbSysFRRkk/08yfKso7Rby6mjie4tlt1DEJlw7nIyQcdByz061O7SbhvYLEeDKpPqRGMZ+5qh0aOce3jcTfN9fMuNU6h93NVXFd/Evbftas2kCkSopON7KuPmQCSB9Kpuzdw2p3hBBB7wgjmCDLkEU6aLocPsUcOxWRo13Age9uUEk+pJzmkPsniC3tyo5hUYA+YEgH9KE9L0svpgigP+5Dep6mPeQf/ACOnEfHdvZtscs8nXZGASAem4kgDPl1qPoXaNbXMgiw8UjclEgA3HyBBIz6HFIPCWoS+3Tzi2a6k984DBShLdfeB/u1Z8W2N5fPE6WEkMiZG8uhyORGSMYwRnPrVjo8Sn028fm3Dv9PEgarIw3r56o9fr5jzxNxdFY933oZu9JA2gcgMZJyRy5iqodqdp3/de/jdt7wAFSc4z13Yz44pd7YA2LTd8W2Td8/2efzT/pmhQpDEoiQ92q4JVSdwHXJHXPPNZzjw48KO4JLX7+DHDJlfKyKQAK9vicOI+MLeyA71iXbmqIMsR5+QHqTVRpnapaSuEYPDnkDIF28/MqTj68qW9MhE+vy977wRpCobmPcGF5Hy6/Sr7tY09DZd4VG9HXacc8McEfLxx6UwafCrJiYElgOb6v4lDmysrZFIpb4818x4oqg4Dumk0+3Z+Z24yfEKSo/AFX9c3ImxividBG3KG8woooqktCivjMAMnkKgTaif4fuao+RU7l0Qt1Pes6YtxBJC3SRSM+R8D9Dg/SkDgPgaeG6725AAhBEXvBsseWVweSgE+XM04vKT1JNeKE/Enxo2NRwYP+Hq7q7HkT3xbw2t9bmIttYHdG3XDDI5jyIJB+dKunvrFtELdYI5Ag2pIWBwPD+IZx4ZFNFe1mYdCfvU4vxIouxlBHz/AASMn4eGbeGIPxIXB2gXEIlkupS805BYbiVUDOMeGefhywAKqezXhSe0knaZQoIVV5g7sEkkY8OnXzppj1Fh1wfxUuG/VvQ+tOH4hvDDj6q+3VRR0O0qf9t/fzI3EWiLd27wscbhybrtYcwfvSFpGm6xaA28SoUydrsVZVz1KkkHHjgj6Vp9FNxalsalKBHg+YrJpw7B7IPxM64Y4JubfU+9kPeJtYmXI953HPl1zuJ+grxqvDF7bai13aoswck4JAxvHvAgkfQg1pFYVxRrl5fau1nFO8SCUxRhWZFAUc2bZzY8ia049VkyOWNdUfFRD6fGiBRfdjzcauJeGNRvou8lEaNH+7t0PUH4iWJxu6cs+fTxvNT4Re602GGQhJ4kXaeoDKNuDjwI5HH5o4F4SurJpO/vGuEYDYp3nafE5ckjywOVN9KfVuKC19JsUIxdMpstfIo3M10qz1lUFrhI41G0SttJVOnukHJ5dOWamcAcHz2d1cGQfs9uyNsj3xuBBwOnIc8+Jp+pJ7X9Skh01mido2aRFLKSp2nOQCOYzjwq3+rfJaAAbu6H3lf9MqU5JO3rmQ9S4SurS7a60/a4kyXiYgfEcsOZGVJ5jmCKJ9O1S/dVnAtIAQWCN7xx8iST5cwB151M7INTkn01TK7SMskiBmJY7QRgEnmcZxTtQ2qdTRAJHF1zJGmVhYJAPNe0Re0vhee69n7hd+wurZIGN23BOfD3TmneJMKB5ACvdFZnzM6Kh6W/vHriCuzjs19oh8U8FzrdC9sSBLnLIcDJxglc8jkciD86rr7RdU1EolyqQQqcnGOvngEljjOOYFabRT11rqBwCR0SOREtpEYnkgHse0j6fYrDEkSDCRqFX5Dz9akUUVjJJNmagK4EK8u4Ayegr6zY5mqq7utx9B0pOXIEEbjxlzPNzclz6eArlRRXNJJNmdAAAUIUUUVEmFFFFEIUUUUQki2vCvXmPL/lVnHIGGR0rMdLM2oNLJ7RJDEj7Y1iwPXLefIj7+GKtuCddlEs1tO28wt8fmOnP8H6+ldNEbGCCbqrHic5nGQggVfR8y84z0m5ubbu7Sf2eTcDuyRlR1G5QSPA5HlWA2WjXLan7Os22571177c498Btx3AbuYB54zzr9OVgmj/APaY/wDqpv8AS9dHTsQGHxMOdQSP1j3qN/eaTpDNNL7TcB9qucsEDnA3FgCwXn18SBSfovBOo6hELme9eISc03tISw8wqsoUHw/StD7RuNBp9tkIskkh2IrfD0yS3mAPDxyKR9GTWNRiEpult4n+HaoUkDl7oQZA8skdKoHIQuKHPZ/sJcqC4Xk/AlNa67e6PqCwyzvLGCm9SzMrxv8AxKH5qRk9PFccxTx2z3O7TcY/30f/ABVlfGmjm2vRE0z3D7Y2d367m545knAGOp8a03th/wCrv/mj/wCKpyH68RHv/iQg+jID7T72R6mIdJdyCQkkzHHXCgMcfalDRZrvW7mQveNbqo3BELcgTyCIrLnHixOennTX2SMo0wlsBRLLu3YxtwM5z4YpfuezOK4Jn0y6TbuOFy2EbyWRfeHXoR08aoMoGTIGNc8GrAljjJRCOfIvmfLi31TSLmPupZbuJ2GBiR1fngqyksUbyIP15EVqfGnFS2Fo05Xc3JY1PLc7dAfQcyfQVjsvE2q6VIqXDF1PMCQiRXUddrj3h9+XLlV92t33f6faTLnu3cNg+G9CRn8irEFnQNRB9x7yoICttux7GVWh6Lqms77hrpo4wxAJZ1XI6iNI8DAzjP618Os6joV0sc8hniYbtpZnV0zg7C/NGHl8sgg1ovZHco2lwKpGV3hh/a3sT+oP1pT7fpV/6IvLeO9PqFO0fYkfimq+7IcZHHMWybU33zNZsrtZY0kQ5V1DKfMMMiu1LvZ5Gy6ZaBuvdL18jzH4xTFWJhRImsGxcr9Sm5hfLmahV0uWy7fP9K51ysjbmJnTxrtUCFFFFLl4UUUUQhXmR9oJPQAk/Ic69VWcT3GyyuX6bYJj/kapAsyCaEU7HtAufY4tQmt4RZSOUcxu5liG4oGZWG1lyOeDnnT8DSHdaYw4QCIuT7OkhHpvEjH6DJpv0KApawITkrDEpPXJCKK058arREz4HLWDKC10y6s3kEEaTRSNuUFthQ+vny5fQdKncM6HJEZZpiDNMcsF6KOuPv8AoKv6Kh9SzAihz2fc1JXTqpBs8dD2Es9PmyuPEfpWWWvA91HrrXJQCHvZJQ+5eYdWAGOu7LeXhWiW9xsb5jFeyc03HqiqUO+orJpwz2eu4scf8Im/twqMFljYshbocjBDHwz5+YpR0C01y2jFvHEgQZ2tIY2CZ5+6d3TJzgg1qtFCallTYQCPmD6cM28Eg/Ex7iXssvG2zLJ7VPIf23RMMehUsRlR08MYHLHRz440Ce600RKA0690zAHAZlGG2k+pJGabqKs2rdipNfT1IGmQbgPeKXA3C7w6cbe5XBlMu9Qc4WQbcEjlnH60qWvCGqaZK5sis8b9QSvvAdN6MRhh5qa1iioXVOCxIBvse0Dp1IA6rozJr7hDVNTlQ3myCNOQxt90H4tqqSSxwOp8BWh6lw1DNaeyMCIwiquOq7PhI9RgH15+dW1FVyah3quK6qWTAq3733cyO14T1fTXYWbCSNj/AAlMHHQsknwt8vualaX2bXuoXIn1OTaOWVyrOyg52qF91F6+vM8uea1Kvqtg5FPGufuhfmuYk6NOrNePaWccYUAAYAAAA8AOmK9V4ik3DNe6YDfMpVSjc8z8z+tfKG6n5miuQZ1RIl3qsMRxLLHGSMgO6IceeGI5VXT8cWCfFeW/0lVv9Oalahw5bTuJJreKV1G0NIgchck458sZJ+9doNIgT4IYk/uxov6CpG2UO6ULdqGn5IWcyY/7uKV/0Wq6btIlmuEt7CykneRCwM5NsPdPPAdfeABBzkdaehyqhvuWr6axPVbxfqURh/pNNxBGYCpTIWVbuL0ut6m/fhZ9Oikgjkdok72Z/wBkMsuW9wkHAOCduRkCq7UuP0v9PNpbiW4vJ4UV1iibartt37icBR8XpTvZdnMdsZJFkLhY5xErIoK96CW3uOcmMkDPTcc5JzU3sugVdJs9qqu6FC20AZYjmTjqfWtnpLxxMnqNLHStEA06K1kXl7OsUgzn/dhGGfvWc8J8dd3pyd5b3UjWqMkrRxEoBDkEmRiF5Kozz5YrWL29SGN5JGCIilnY9AoGSTSnwoiW2kPNcJiOQXFzKhXJEcpeTaV8T3ZAIqzoHFGQrleRIOmarqF1Gs0FnEkUihkNxcFWZTzB2xo23PqfGpOna/J34tru3a2nZS0eGEscqr8XdyAD3hnmpAI9arOHrLU5okktJks7R0BghuB7U6p/Bj3V2LtxhS7486rbS2u49Yhj1O4M7mOSSzMQCxA4KyB02ghtvQ9OfWk5MKBSQI1MrFu48lvfHoRUPjLXPY7GecMqsiN3e/oZCMIMeJz4elSVPvfX+tKOvxRXOv2NvO6yRLFI4g+Id+MkGRfDKbSM/wAvrzx6YbmM1ag7QJbadwPfNGrvq1wJHUFgIoSgJGcKGB5DP/5XabhLVF/d6ojektpH+qt/SnmiunsXxOfuPmZ/7DrkeeenzjwyJomP290VU61xdqtvJbxPZWyPcyrFGxnaRST1yq4YDmOfh61q1Ietp7RxBZRHmtpby3B/vSHulz/hyKr6a+JO9vM+vqmpx/HpqyDxNvdIfssqqfzXG27RYWLB7e8i2MUcm3aRVdeqlodwyMj71oDNgEnoKTOB+dlHL43DSTn5zOzj8ED6UrKiqLqNxszGp7tONbGQ4W6h3DqrsI2/wybTVxFKGGVIYeakN+lcL7TIphiaKOUeUiK/23A4pfn7MdPY7lg7lv5oHkiP+U4/FI+mN+qNVFVuhaJ7LGUE00wLFgZ37xlB/hDYzjl45qyqsuJKsX5kfWplVts2GFWVbMJtZkyimlJKPePzP615rtephz68641z2FEib1NgGFFFFVkwqh1l9uoaYfOeZf8AFA//ACq+pc4nyLrTCP8AxgH3ik/pmm4fziLy/kMfpFyCD48vvSf2dQtJoloqSGNu6ADqFbGGPgwIPTFNN1qMUYzJIiAdS7KuPuazfsz7QLSHTYYpZG3xmRdqRSycg7Y5ohB5EHrXTnOmgX+hpcQCG5/bLlS2fdDlCGG4LyIyBlehqZcqNjBl3LtOVxu3DHMY8cjlilsdpNp5XPz9kusf/XS5xx2hrLaSR2ntkcrFRuFrOpKZG8RsVG1iucE/jrUWJNGQeHeCrm4gW4t9QlsIJRuitomadYk6gFncAN5qoAXpX3gbS44r25SSX2u7hVc3XeGXMTk4XDE904I5oCeWOfhSzJwrp0sZa0g1H2ke8I7iF3SRvKbdhME9W3jHWtR0DTEghRVgit2KqZEiACh8DdzHxYPLJrPncBaj8KEtc7wjLD50tdnVij6tqlyiiSNnRI5sdHAPeopPPqVyRy5Cmm0X3vlVBZ8P3tk8nsE0BhlkaTubpH9x35tseI52k+BHL1rNpCFsmP1QLVU0KikHUuNNRtI2knsYZY0GZHt7kjao6tskjyQB608tcqE3lgEA3FicALjOST0GOddEEHqYSCO51pR4WQS6jqVx/LJFbLnwEMYd8ehaX8VC/wBtml4z3z7f5u5lx99uKqND4ua202K4SMPLqN1cOu8lEBZnYFz6IigKOpqZEce0HUjBpt1IvJu6ZU/vyfs1/wAzCvWmWQhhiiHSKNEH/sUL/SljiLXGvbPTQU2G8uoe8TO4bIWMj4P8SnuwQfEEU4VlznoTRhHZhRRRWaaIUUUUQnqL4h8xVpVXD8Q+Yq0rXg6MzZuxIOpx9G+hqm1OWVYnMKLJKB7iM2wMfIt4cs0yyICCD41TSxFTg0nUJTbo3A1rtiYlxrb/AO6sIR/aeWQ/5Divcuk6s/W+t4vPu7Yt/rNN1FI3/AjtnkmJ7cF3b/vdVuT6QpHAPpjNeZey6CQgz3F7PtOQJLhiAcYyMAYOCelOVFHqND01ilb9lOmIc+zBj/beRvvludM9nZpCgjiVY0X4VQbQPkBXaioLE9mSFA6EM0ZooqstDNFFdILcueXTxNSASaEgkAWZztkxn513rtcwhSMdMVxpmzZ9MXu3cyl41kUadeFvh9nmzj1QgY+pFV3F80sulWtqTsnv+4hbGTtBUPMfoitn54qZx5p0s+n3EUA3SMg2r/NhlYr8yAR9ahWHEkeo6hE0SyBLSGQv3kbR7biUqmw7gPeVA/8AjrTiNITM+QWwEYLTSYo7dbdV/YqmwKf5cY5+p55PmTSwOzYRxmK2vLmKPwikMdzCBnOO7mUjGfWnOikhyOo4oDEe84a1MzW0xura4NoXMavE9uDvXZ7xiLDIXpgYqybiK8j/AH2nSMB1a1mjn+ytsamaipLk9yAldRZXtEsxymeS2bptuYpIefzK7fzV1YaxBP8AuZopf/LdH/CnNS2GRg8x5HmPtVYOFrQSCUWsAkBDBxGisGHQggDnVeJP1S0oooqstOtquWHpzqxqHYLzJqZW3CKWZMptoVyuLcOOfXwNdaKaQCKMWCQbEpZoCp5/evFXhGetRZNOU9OVYn0x/pmtNQP6pW0VLbTW8CD+K5mxfy/IpJxOPaOGRT7zhRXb2J/L8iui6c3jgfmgY3PtA5FHvItfVQnoM1YR6aB1OfxUpEA6DFOXTMfzRTagDqQoNO8W+w/rU5UAGByFfaK1pjVOplZy3c43UWV9RVfVtUK6t8cx08aTmS/qEZieuDI1FFFZZphRRRRCFFFFEIUUUUQhRX1VJ5DnU2C0xzPM/pTEQt1KM4WerWPC+p512oorcBQqYybNz//Z"/>
          <p:cNvSpPr>
            <a:spLocks noChangeAspect="1" noChangeArrowheads="1"/>
          </p:cNvSpPr>
          <p:nvPr/>
        </p:nvSpPr>
        <p:spPr bwMode="auto">
          <a:xfrm>
            <a:off x="155575" y="-647700"/>
            <a:ext cx="1943100" cy="13525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2" name="Picture 12" descr="http://emplea.universia.es/resources/anexos/erasmus/images/F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096000" cy="4572000"/>
          </a:xfrm>
          <a:prstGeom prst="rect">
            <a:avLst/>
          </a:prstGeom>
          <a:noFill/>
        </p:spPr>
      </p:pic>
      <p:sp>
        <p:nvSpPr>
          <p:cNvPr id="25614" name="AutoShape 14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5616" name="AutoShape 16" descr="data:image/jpg;base64,/9j/4AAQSkZJRgABAQAAAQABAAD/2wBDAAkGBwgHBgkIBwgKCgkLDRYPDQwMDRsUFRAWIB0iIiAdHx8kKDQsJCYxJx8fLT0tMTU3Ojo6Iys/RD84QzQ5Ojf/2wBDAQoKCg0MDRoPDxo3JR8lNzc3Nzc3Nzc3Nzc3Nzc3Nzc3Nzc3Nzc3Nzc3Nzc3Nzc3Nzc3Nzc3Nzc3Nzc3Nzc3Nzf/wAARCACnAN8DASIAAhEBAxEB/8QAHAAAAQUBAQEAAAAAAAAAAAAABQADBAYHAQII/8QAPxAAAQMDAgMGAggFAwQDAQAAAQIDBAAFERIhBjFRExRBYXGRIoEHMjRCU3KhsRUjQ1JiJILBM5LR4XOi8LP/xAAaAQACAwEBAAAAAAAAAAAAAAAAAwECBAUG/8QAKBEAAgIBBAIBBQEAAwAAAAAAAAECAxEEEiExE0EiBRQyUWEVQnGR/9oADAMBAAIRAxEAPwDZ47DKmG1KaRkpB5eVOd2Z/CR7ClG+zNfkT+1PVOXkBnuzP4SPal3Zn8JHtT1KoywGe7M/hI9hS7sz+Ej2FO5rmoZoywG+7M/hI9hS7sz+Ej2FMSrvbYhIlT4rJHgt5IPtmoh4qsIVpN2iA+bgqN39I3L9hLuzP4SPYUu7M/hI9hTEa7W6WQI06M6TyCHUk/vUzUOtSpZ6DKGu7M/hI9hS7sz+Ej2FO5rtGWSM92Z/CR7Cl3Zn8JHsKepUZYDPdmfwkewpd2Z/CR7CnqVGWAz3Zn8JHsKXdmfwkewp2lmjLAa7sz+Ej2FLuzP4SPYU5qHPO1QJF9tMY4fucNB6F9OfbNGcEpNkvuzP4SPYUu7M/hI9hQwcV2Aqx/F4YPm6BU+LcYUv7JMjv/8AxOpV+1Ruz7DDQ53Zn8JHsKXdmfwkewp3UKWanLIG+7M/hI9q53Zn8JHsKepUZYDPdmfwkewpiay2hjKW0g5G4FTai3H7KfUVKzkByN9ma/In9qepmN9ma/In9qdOwqGAiQKgXC82626TPmMRyoZSlxYCleg5n5VAvNwlPTUWm1qDchSO0ffxq7BsnAwORWTyHkTT9sscK2JWtpH81Z1OvrVqcWeqlnc/tUFdzfQHuHHEPvKYlq0OvrGzsg9k0P8AuwVHyFV28XBaH0sXubOlFYyWo4LTIBPLSk5V8ya0N+LEmsqbcDcho7KSoBY9jVUudtPD2HWFK/hZVpcbUoqMYk7FJP8ATydwfq5zy2rDrK7mnKL4/Qqal22BrtbILVvCY641vGoZX2YGvyJG9QYESbaoq5yX0zWdOEstEqC98Z3Hh5DO1WSVEjzEBqSylxOcgK8D60CuFvvDcgItLiWogH8tDSwgJ6561w67G1tb/wDSs44eSPb5aLtLTHmWaOtKicrQ1gt+ZP8A7BohGuM6FchDtLlxYSlWnS+C8wfko5SPNJFFIIkIhtpmrSt8J/mKB2r3aLYriId5mFYtZ/6LCSR3gf3r8dB8E+OMmtOl8tlmK+Mf0FF8JPklW3jqCp1cW6ltiQhOS5HX2zSvQpGQfIirFbrvbrmkmBMYkafrBtYJT6jmK61HiQmUNIDbLYGAlOEJHoNqiXOxQ7hhxwKQ+jduS0rS6g+BSsb/ACOQeld+Kkks8jkpLvkMZrtAbJcZQlLtV1UhcxpPaNvITpElrONQHgoHZQ9DyNHc1dclk8na4TikTiq1cJcm9XF62W95yPEjKCZkprZalEZ7Js+Bx9ZXhnbeobLJZCNw4gtNvdLUy4MNuj+nryv/ALRk/pQB/jIXOUuDw+qOHE/WkTCU/wDY1spfrsPWj8C0wLVHDcVhqO2OejbPmSdyfMmuz7XAusbspTTUlo/V7QBWPMHmD5jBFVkpNcPBeDgnyslKf7tJuIhXiRcbk9kD+YSlkHybRhPzwfWvV6tMNltlEV6JBTv/AC9ASFnrsM0R0SbHPZhyXVvwHlaIz7py42vGezWfvZ30q57EHfnKlwYkzT3phDhTyKhyFci5WKTUjo1yWE4gANzLLD7RWmelw4SkDKEDHPPPevFubiXh5QnWRgFKdQebb0H0zzz6GnX4d/TJ/wBPISloHCAhYShKfAaaPuvohwVSJjiUoab1urxttz2pUd2eGXk+OQJb5tzYdWbfImNMtAnsLn8bJA6OfXR7kUZtvHtokhbcxzur7RwsDLjZ80rSCCPam7ZZHLyUT763qQSFsQF7oaHgXB95frsPXerIER2QlsKSgYwlOoJ9gK61ELEvkzn3SrbwkdgXKHcGe2gyWZDQ2K2lhQHrjlUoHNAbpw8w+932Gow7ggHRLZGFeix99Pkflin+H7o7PQ8xMbS1cIiw3JbQfhyRkLT/AIqG4+Y5itC/olpdoMVFuP2U+oqVUW4/ZT6irLsqORvszX5E/tTqjgZPKmo32Zr8if2r0+jtGVoHNSSPeoYMr/B6e8w3rqsfzZ7q31E89OSlsfJAT7mmyu18WyrzaZiA/GgPJYdaC1DUooCiTgjPPHqk09wOoK4ZgJ+8hkNq8inIP6g1gvFUG5RPpKv0Ji7Ktr8x5a23FOqbQ8lz4gkqHLY4ydsjFQ2kslYfiB4V2n8F8Vz3+H5Di4kKWptQ1ZQ63qIAUORzjGa+oGH4l9sbMoBLkSYwlek7hSFJ3B+RxWDTPo/n8P8A0dXafI7KRJeU0XA0rIaaQsEkdd+dbXwVDet/BFoiSE4fahISpJ8FaRt+tVhJTWV0S+iv2gq7mYziipyK45GUo/e0KKc+pSAfnUw/KoVuOpy5OjZDlwkKHmAvH7pqadxnwrympSVskv2LjyiDdwp2O1DQohcx5EfOeSVH4v8A6hVW26To1g4flT1oCWYkdTmgbZCRsn57D51VJqg3NtLyvqInt6vnlI/Uii/0jw3p/AF5jx05cVEKgB46cKI9ga7X0pLwtkx7ZT/peslquHAR4heUlVwQhlxmSFkpc1lIKQOWCFEjHQVW/oP4wnxLwxw3cnFuQ5iCuJ2pyW14JABP3VAHbrjzqocO8PXbi63xYcK8NqZYXhUOQ+R2GfvJR4g+XjmrwnhKVafpW4Vt7LX+miRkrS+DntEt6lLJ6bnHzFdHyJy2oYanxWBETCuiB/MiSUKJH9i1BCx6YUD8hVhBzVe4434ckNA/E6W2k+alOJAo+gEDB5gVZdlF+TRGvM0W61TJqhkR2VuY64BNQuF4Zg2WKh3d5TYW6s/ecV8SifmT7VzjJpb3Ct2bQCVGK5sPH4TU2E4iVbWlNqGl1lJBHQpH/mo9jf8AiVKdHsvH3CcybPJXGQqQGla1JDHZqUkKwDjPwhW/WsO+jXi+dwneI6i6tVpkOhqS0SSjB5qSPBQznPjyqDDt91Mu52Nm4qiuB9SHoi3ihDpSSD5EjpVg4j4Eudm4YsoDSHVzJgCltqyQ4sAITjoQOdVdi3bV2XVT27mfQXElvTcrNJYx8ZQShQ5had0kf7gKE2uUJ1siyj/WaSvltkgE1YndMS3kOHIaa+JR8QBuf0qqcLtqa4dtyV7KLCVEeu//ADWTWpcMfpm8NBUf8ULuKRMutpt6hltx1T7oO4KWhkA+RWUe1EzyNDiez4sta1HZyLJaSf8ALLS/2QazUc2LI6ziLYZ4lu7NhtaZLqgkuPtx0E+ClqCcnyGSflWUfT/w9a4EOFeIwU3cXpBbWouKUXRjOdzzBA5dfSrT9PUN2XwGpxkKUmNKbdcA3+HdOf8A7CshsfDF24xlQUm7CWyEhA7V8qWyBzTg8se3KurOcYLMjBXXKx8Gk/QVxdNubcrh+8OqdfiNhyOtw5WW84KSfHGU79DV6uSUweJ7XOR8IklUJ0/3AgrRn0Ukj/dWefR3Yptv+lu9B9nsmosPT8KsgpVoCN/MIJ+VaHxOkvXCyMI+ubk2r5JStZ/QUZzFMEkpYRZKi3H7KfUVKHKotx+yn1FMXZQcjfZmvyJ/anVcqajfZmvyJ/anVct6j2BV4UhFm4iftby0pamqXKhgnxJBdRjrqOoddR6UO+kL6O7fxs20/wBsYlwZTpRJSnUFJ56VjxHQ8xUbiFpq6cUT2XQSYsZlDeDgpUSpZIPgfqb0oPEV3hIU04lq4paUU9oV9i6MAHCtilXPntmsT1tUbHCXAmMscMlcG8GXGz2H+CXq5R59vSvUhlDBBIzq0qUTunPhjflnFGuKLx/C7cexKVTHvgjNn76+vonmaCvcV3N5Olm1IZJ2K5EkED/akb+4obHjvSZZlTn1SZKtlOqSAEp/tQnwH7+JNL1H1CqEWovLLOWVhEu2xxFgMsA6ihABUdio8yT5kkmpYyDy8q8gYqH/AA5Pckx+3d1Id7QOZ+InVn/nFedzue59ge7pH71b3mwsIURlK/7VA5B+RANWThm7pu9tStwBEhP8uQzzLbgG49PEdQaDA79B+v8A+/8AFCX478OX3qA+Y74wNYGpLqf7Vp8R+o8DW7Q6tUNqXTI5TyDL39DKVXxN14ZuabaQ8HQwtrUhtQORoxyGfDkK0iBb1svCfcHGn7h2PYl5DehKU5yUpSSSATud98DoMVxriy5Mpw/aA6QMdpHlAJPyWMj3NRZ9/u89KWUBNuQ6dJUhfavK2Jwk4CRsDvvXalrtOo53FnYkG3n0XriZqCypKo9tUmRKwc/zdw238t1HpgVZ6z/hZpq2cUsRmQEiTCcSsZJypCwoE9T8S960DxpmnuV1amiIPOcnl1KVtqSsApUMKB8QarHDEtMB+Rw6+tPbQMdkCd1xz/01fIHSemM+NWhXKs9EAXSfdZupxuUm4LDL7RwtsIAQNJ+RyDscmpusVaTZqphvyhj6QfophcVTTdIMruE9YHaHRqbdxsCQNwfDPpVj4a4dmQrVbod+msT127T3ctsaAkpTpSTv8RAJAO3XnQ6HxBeWo6FKix7i2RlLzDxZWseaVgj2I9BTj18vcxGhiCxBB/qvvB5SfMISAD8zVfuasZyT9tbnGCTxjP7VkWWIr/UzRhZH9Jj76z0/tHUnyNSG0htCW0JCUpAGB4YHKh1st4jKW644t993BdfdOVuHz6AeAGw/WpkxkyYjzCXFtF1tSA4j6yMjGR5iufdb5ZZ9GyuvZHA9Q2+tv9g1KhpC5UN0PtJP3yNin0UkqHzFdFoaQbYW3nR/DxpQNX/UTo04V18D8qnrTqBHLNKTw8ovjPZNiv2/iCzaVJEiLKaKVtr8QdlJV0I5HxBrOrf9EMuw8TMXbhu9oZaaWVJalMlZCSMFJII1DHpVgVFlwJa5NqfEdbh1PMrTqafPUgH4VeY+ealp4lu7YKXLIFq/uanJ0n/uSCK6derrkvlwzFPTTT+PKLDDhtQVvyFELlSSC86E6SsgYAx4AeA8zQezvJvnET1yaWhyFACozCgchbpx2ix5AAJB8fioVLk3O9OCNNcRDjrSVKjRllS3EjAIU5gYG/JIGetEOEEIh3u8QGEJQyEx30JSMAaklB//AJ1MdRGc9qIdDhBtluqLcfsp9RUqotx+yn1Fal2ZxyN9ma/In9qdVypqN9ma/In9qdNR7AzjiIrt3GUh3SSiTHbdHnpyhXthHvXJTYWDNhkKJA7VBzhYHM7AkKA6ZzyxVo4vsbl3iNORFJTOjKK2SrYL2wpB8iPY4qgw5jzC3AgLZdbOl1lxPxIPRQ/59q4P1CiULfJjKYhrDww4ppMdAdlNOttEZDv12iOoWMjHj4VJaWysFDC21EbYSoZoWm7PIgvxWglDL6Sksn6qSfFJ+76HY+R5mZFzsV1uFvL7bKD2jnaJkthPNB8Tsd/OqQ0lF6zCeH/SUxaVA4KSPMivORjOR70Qh2a2u3CclDGlpIa0di4pIGQc40keVRU22OeH0SiuR2xwCrvTu+XMctXSrf5NnqSJyxsJUo/Ckn0FNOvR0EIfdbTqOAFKGfaicuz21m5RUOMgsKbdKw6tSk7acE5OPE1Bj3ayWqZcBHaZcV26C0iMgHYNIz8XIDOfHnmp/wAtQ5nNIMkLsUuNqejtOraSnUXj8DaU9dZ2x6ZpqO2GEidM+BeMJQDsgHpncqIxufTA3yz/ABR1yDFiP6FJjNIQhpJPZ6kgDJ8ScjI5AefOhsqU8882jSt6QtWlphsfEo9APAdT4Cstlde7ZVz/AEjPthnhXXP4yTIP1Y0Vaj5ayEpHsFe1aLQHhKxmzQFd4KVzJCu0kKSNgeQSP8Ujb3PjR+vQaarxVKJeCwuTyonG1UW2qVFud3iLGCiateP8HMLSf1PsavdVjim1SEyG7xbWy68032cmOkbvtcxp/wA0nJHXJFGprc4cdmrTzUZYfsGymVwnUvxtK4zyz2ra1aQhR+8Fb4BPPO2TnbepPbMxlYnIdirJxh9OAT5EbH5GmYMtiVG7ZhYdZWClQ8/FKh4HqD7V1TshkxUtjtosZ9LgZV9ZACVJ0pUeY+LkcY642HMrVcuJ8M3T8i/HlBBl1l77O4hz8igr9q9nbmCPUVBQ7Y598cMlhhAMVCQmS0G1a9a84zzOMcia6bfFRYrpJbLrbjJl9mpD7iQnSV6cYUOWB7Vp+0z+MsiPPjtEzI23516AO+x89uVeJdrjNqt2lcoB5/SsGY6cjs1nGNXUCuLttpYurwltt9iiO2oGS4VJCipeT8R8h7UfZtdsPuF6QzIlw2sh+QyjHMFYyPlUOU+UR1vMRXlo5JW5/LQVHkE53USdtgfkN64zJh/wWVCgRUredceSlbbelCQVnBKscsdM0+px150PylBbqBhCQPgaH+I5k9VHn5Dal2V1Vr5PLGQlZJ8LAokbuoU/JUFyXMBwjYDH3U9Ejf1505wklT9/vMv+mlLEZJ6qSFLUPl2gofNlPLkCFAbMi4OjCG87Nj+9Z+6gfqdhmrZYbY3aLazDbWXFJypx1XN1ZOVKPqavo625b8YRTUzUY7fbCVRbj9lPqKlVFuP2U+orqLswDkb7M1+RP7U9TMb7K1+RP7Uxc7jFtkNcqa8Gmk4GTuSTyAHiT0FQ3jkCWocqC3zhuBeSl55K2pSBhElk6VgdD4EeRqrXPjOe9cEQ2QbehZACeyD0jB8VDOlG2NviI8cUOnRLqe1XKdl3MrXhtAlLRoHUgEA+gFYbtbTH4vkTKxPjGTzf7VN4eZU/LfjS4+rSFoVodOeQ0HOT+U0JZusN1GrtezydP8waAfLfb5ZqYrhNLj6H1BBSUAKjrAVhR5/EedGbO25/CGG1tbBJQRpGDgkenhXN20XS+HBfT0Tum45wBI6mkLLkVYbUfvMOFJPT6pFOlb3Y9j3qX2X9neXMc8/3da7dLFG7VUlmE0tKjqcbSjBB/uTj9R8xQ1MK2qOAwgq5aMEknpjOaXKM4PCbItpsrliSJb6mVHXJWhah999wrI+aiTUZ+7Q2Ugh4r3CQGxqGfAZ5UYtPDCCtMp+Ey1p/6TakDUT1UP2HvU68NOKtLzSW8pWUthJG26gCMUz7dNZm2x0NJN1uTeCBYLRM4hYS/GfjRIpUUlaldo6MHcaBgJPqflV+svD8Gz6nI6FLkLADkl05cWOmfAeQwKzhrhNCXw/hDbYQQY7YA1n843FSIUW7BI7m7Mta0LAOqUtxK0+QUTy9KfRq9NV1EyQcl+SyzVxypVnkLjOdDuSoMsKnhJI2a7J44/tH1V+nwk+FXe23GNc4iJcJ0ONLGxAwQfEEcwR0NdOu6FizFjozUibXlW/Oh14vEa0NIL5cW86rQyw0nU46rokfueQ8aqRv92utwVE72LeDlPYxWw6tO333TsD+UfOpsuhX2PhTKfKD924ZYlvLmQn1wJyvrPNgFLh/zQdleux86qt6uzvDa2k34R1pcOEOxHMk43JLatx8iRXl6zysoTOak3N1Zytxc1xKEjpjOM/KuPcIwmu9vKaZc1IPZJLQHZHGxB5n51z7barH+JvqhOHch1i/2iY2kGY0EuDOmQOz1fJXP9aktw7e62oMoQELBChHcKAoHnnQRnNWlhImW+Ot5lK0utIWUKSFJyQDyO3jVRuPC9tguqcNqYdhndLjbfxs55g6dynPI+HI7YNTZpXCO6DIhqYze1olKitK063ZKtJynVKdODjGR8XQmmHP4VEX2rq4bbg/qOqTqH+5Rz+tQf4Zw8opDUVp9auTbWpxSvIJzR6wcNQoizMdt8Rp9XwobQ2k9kn18VHxI2GMDlkqqqna8ZYyyyFayALjxfZ4SA4XnH87J7JskKPko4B+RNFbXCuV9jtSESo0GE4NQUwsPvLB6K+qn9aJcVRkzWIUSSyl1l2SNaVjIISlSvH0quHhSLHXIktR0Oak5bio/laTnwUk5pkq6qZ4fJVWSthlcF7s9ng2dlSIbRSpZ1OOLOpbquqlHcn9vDFEcVnUC33RstOwps23IBPaMrfL3oQF5Hy2qVauMpTTi2rkgSmmhlchloocbHVbWTkDxKTt4prXXqqpcdGSenn3nJe6jXH7MfUV7ivtSmUPx3UuNOJCkrQrIUPAg14uP2Y+orXHszDkb7M1+RP7VU+MuyVdIveVqQGob7sZSefb62gnA8ThRGOhNWyN9ma/In9qAcaW0yYsacllTy4DvaKbQpSVLbIwsApIOcHI80iqWLMWik/xBaW06gstoDmBkhO/vXHnm2hqdWlI6qNV0yg846uFKechlxXdytaslvw8z4898YobNujbSy0ye2fH3Qdh5k/8V5R0S8jgucCpWRjHksUq6qWUswGlLeWdLeRuVdAP1+VWC3xu5wmGNWvs0AE9T4n3qpcBIcduFxfkq1uBttKVEfVBKiQB4D96u3zzW6qnxLBv0OJQ8n7PbbLagVLSDjypZjtLwhtGvGdhv713IDCs1AS5quxaz/QCsf7iK05x0bNu58hBLgJ5JSnoBUeSyZTTjTaihah8Ch4K5g7+YFSi0lLZPSmUKKSFYzQ2+pEYUk0gHCunbNBpZ7N9CdDzSk7hQ5ipyeyfQ0WjlIQScHwqvcZuph3WDKYaIklhaQoK+E4IA1DG/OhcG/NrWy06nsnkt6FoUr4Vgk7pPyO3OsdmnwsnHnYo2ut9ouRjNuKS6lKdYyAVgEjbrTnB/dE3GWmC46tLkdl2Rr/GJWFE9FbYI8NIqtpuqWHYxfddZgtuZkHWSdJBG5G+OXKrjwhb24sR2WmMuOuc52xbcWVKSjGEAk750gE+ZNbPptaWZIE8tYB09DL3Fkt1bi0y2G46WU6ubStRWAOnMk9Up9KJMtNJUVtoA1Z1EJAOfOmOJ4caLMTepWtMdMdUeUptakqSgkFKsp32OR/u8qiQZDghMdoXPhb+IrUFK3GxJHjjFO1S2yydShOUcIJEI2wrGdjmoj2ZREWMFFbvwq/xR4q9B+p2qn3/AI5j29Pd7ZolygrJXnLaPDn4n02qy/RasS7PLuBS520iWrWp1epRwB4+A6DwpVFW+WWNtUq4bi6NoShtKEJCUpAAA8BXSB0peFdzXVOYeEtthR0JSD4kDnXsADwFMR16n5A/tUAPYGpFAAniOK7IhIcjAqfjuB1CRzXjIKR5kEihMaY2+0laTlKuR/4/9Vaid9qx3jy7SuHOOHnIWCy+wy46yr6ij8QJ8j8I3/esWrq3fNdm3SPc9hoAIxtUS4hTUKQ/HQEv6D8aR8Q6488UFsXEMG8Njuzuh4Ddheyk+nUelP3SUmO4wuSp9TBStCWGXFJU68cdmklJBwfiGM4yRmsEE3NRZqnHash3gluOyxcWICgqE1OWmPpVkBJShRx/uUqjdx+yn1FQeFbUqz2WPEdIMjdx9QOdTiiVK35nc49AKnXH7KfUV3ILGDlSeZDkb7M1+RP7U6oZGKajfZmvyJ/anqPZUrcrgqySpSpC2HEFZy4208pDa/VIOPagfH1oiQmrQ7GjtsxmXFMaG06Up1jI5eaf1rQKH362tXe1yILx0peRgKHNChulQ8wQD8qW644eEJtqU4NFC4TITdLkjGCWmVAeWVD9xVpUkKGFDNZ/BnPWziBDcpopktoXHlt6gkbkFJSTscnceRPzuTN4huvhhaiw+f6Tw0n5eB+VcyzClg0/TbIqlQl2iUqMyUlJaSQeY60PRbYqLxqRHbSkMAgAeOo70TDiFfVWk/OuYT2msqSDp086pydRHVIbUMdmkDyFdSkJGAMCuKcbG5Wn3qC/eIjT4YbUp9/OOyZ+Ij1PIfM0N/sXKUYLLAvFigq7QEAZ0x3FKGPAqSP+DU/gKzxJcS7OyYzb0eQ+Gg24kKSQ2MHn/kpVV2TKfu1/d7u2rvLqUsRUBYIAGdRJGwAJyfQc84rUbLbWbTbI8GPns2Uacnmo+Kj5k5Pzrdp45WfRwcK3VSs9AqJwVZYstMlLDjikHKEPvKcQg9QknG3hViAIPlXaValFRWEjUkl0eHm0OtqbcSlSFAgpUMgg+BHjVeHBVm7TJafLAORFMhZZHlozjHlyqy1yhxT7RZSkumZJ9KNpai36FKbZQlt6N2SEpThKVIJPL0V+lWT6J3Enh+S2OaJi8jpkJIotxvYv49ZFstbSmT2sdX+Yz8PoRkfOqJ9HF2ft06ewYjq23iAprKUrS6jIUMKIzgc+mKTJqE8vo3qXm0uz2jWyNsU2qMyrm0k+tQ4N4hzXC224UPAZLLqShYHXBogFpPiPenpprKMDTXDITENgSJB7FH1hjbl8IqUlhtP1UAV6ThKicjekXEjxHvUkHrGKxv6S1oe4vkI2IRGZQoHqdZx7EVpUniSGkqTFS5LKQdSmANAxz+MkJ/WsrbgzOLOMJbKmyjvD5ckLCtQbYGAMKGxykBI889Kz2zjL4pm7RLZPyS6SLnwHw5Bk8GRk3CIhwPrXIb1fWQFH4SlXNOwByOtWC2cL263SkykJefkJ+o5JeU6W9sHTq5beI3ouww2ww200kIbQkJSkDYADAFOYpqhFY4MsrJSbeexY3qNcfsp9RUqotx+yn1FMXYscjfZmvyJ/anqZjfZmvyJ/anqj2AqG8QXNFotjktSdaxhDTY5uOKOEpHqTREnAzVJ4vmodv8WG86G2ojBklSuQcUShB6bDV70q6fjrcik5YRX7TCanyDPlpdXIbeOXHNg854qxjYA7AdAK5ddL0txKwFJzjfflRJhpNpt2lTqnVglWpROVKJoLknJPMnJ9a8tOxzm2LSwjiL+1a1oj3BTi0qTlCkp1KSOivE+Roh/H7eB9d4qHh3dz/wAYqbwhYoV6g3hyfHbdDrxjNqWgFSAlAyUk8jqUeXSqzORIjRpcN4kTIoU0s4xk4wFDyIwc11nGddcH3k0w119axxgkrvzN1cXGgLcQ2ACteMKWD4DoOv8A7qTbwiNJaJSEpCvqjwztRbi+0Q7NFtDtujMshLpjLLaAkqCkczjmcoG560B5eJzzyedZddGVc8CZWzsbc3lkm529cKc3MtzbveHHRpcQSexX4Kx4pOSFDoTWi2K6Iu9tZloR2ZVlLjZO7axspJ9CDVJfa/i1uSEuqZdSQoLTzSoeXj4//hRLhCc2i+TYLTiFtSWUym1I5awdDnl/advOtH0297vG+ikfjL/su1KkKVdoeKuGu1xVAAHi+6OQIKGIhxMlktMqxnsxglThH+IyfM4HjQGwW6KhlqYlh1tRRpbDytSkj+49SdyT5muXKQi58S3JtUpLK4yEwo2eepQC3CPPdKeu1EUNoiRW2EEkIRpCick/OuVrJtzx6R0aIYhx2yNIZbfHxjODqQpJwUHqk+BqO1xpDg3D+EXRbq5SQnS600V6wRkBQG4Vjpty64EwY+9y8ahWzh9q78JrmtNNfxSQ85MjyFI+JK9eUDVzAwEp9KjSOW57WX1ChhbkEX+L7Mwyp5bkvQlOpX+ieGB13SB+tC49+Y4qQ6uKtaYDSy2plQwp088rx93H3fHx6VHfeZu0K3tqRhuVOZZfaUNwQvK0KHqnBHnRG6Q49r4mZbiMNR2ZcIq0NICRrbWN8Dyc/SmzttnTJ9YFxqrhYl2SY6UghogaMacY2x6UDkRnbFcGZVsYdUWdTmxyFt/fZO3iBlPjkDrRpJ0qG/KuzmA8qPJ7wWO7q1lRV8JT4g+VYa5OMk0aJr0+i0wZTU2IzJjLC2Xm0rbUPFJGRUiqpwNLb0XC2Mq1NRH9TGPw3PjAHkCVD0xVrruwluimcmcdsmhVFuP2U+oqVUW4/ZT6irrsqORvszX5E/tT1MxvszX5E/tT1R7A4dudALxb5bVwNyt7aJHas9hKiLVpDyASQUk7ahkjB2IPMVYKVQ1kiUcmVshEhvsb1MkWhUdIbabeZIKiBjUpRBBHLYHrvyoW3LbcPZt633tWnQwhSyTy2wPHwrZykHnuOleUoSn6oCfQAVinoKpJJcYF+N/sBcFW5612JDcpHZvuuLeWjxQVqyAfMDGfPNeeJeFYd+QVOKcjydGjt2cain+1WRuPXlVhArtbFBKKj+i+1YwyucY2uTcOHwzGBekMONvJTyLhSQSB5kZx51nTkttJDbuY7pUE6JCVI0knHxZ8BzOOhrZzvXlSAr6yQfUZrPfpIXSTfopKGXwZa+gRx2Nklybsp9JQ420zuk4+sFABI9Cdtt6u1nt0pc43G4NIjlDXYRYjatQYayCckbFRwnONgAAM86OhIHL2r1TK6IV52rslQw8ipUqVOGCriq7SoAp99tk+H/EXLfG77FnfznI6VAOMyABhxGdlD4U5GQRjIznFBXLo2827IfuKoElJJRAksFsED7qioZyeoO23PBzpJGa4pIUMKAI6EZpM6YzeWOhc4Lgzr+NR5TWi1pdmSXkfy2WW1E5I21HknnuTV0sEBVtscGC4oKWwwhtRTyJAwf1zRAJCU4SMDoBivdVo08aeibrnZw0V248KxZdyZuLLr0Z5Eht51LZBQ8UHbUk+ONtQ39aj8YRJHb265MMOPpiKcS820nUvQtIGQPHBAJHPHKrVXCKbKuMotfsXGyUWn+jNnr5BX2bLM9ph1xWCt1JHZDmSUqA3xyB5kivQluuy2oltRJvTBdQ5rS1oAA30rWQEEagk5HgDsds6KW0qOVJBPgSM16x1pENJCCHy1MpegNYbdJYckz7kpBnzCkuJbJKGkpGEoSTucZOT4kmjNdpVpSwZm8iqLcfsp9RUqotx+yn1FWXZA2xLaSyhB1ZSkA7dKd76z1V7UqVMUEAu/M9Ve1LvzPVXtSpVOxAIzWR4n2pd+Z6q9qVKo2IBd+Z6q9qXfmeqvalSqdiAXfmeqval31nqr2pUqNiAXfmeqval35nqr2pUqNiAXfmeqval35nqr2pUqNiAXfmeqval35nqr2pUqNiAXfmeqval31nqfalSo2IBd9Z6n2pd+Z6q9qVKjYgF35nqr2pd+Z6q9qVKjYgEJrJOMq9qXfWep9qVKo2IBd+Z6q9qXfmeqvalSqdiAXfmeqvampT6JDXZtZKifEYpUqjYlyB/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5618" name="Picture 18" descr="http://t2.gstatic.com/images?q=tbn:ANd9GcQeVgH0mp0Ucz8l9Xae5SEdZkO7o_3EGYMVEZIPULPIsQgjlPuP"/>
          <p:cNvPicPr>
            <a:picLocks noChangeAspect="1" noChangeArrowheads="1"/>
          </p:cNvPicPr>
          <p:nvPr/>
        </p:nvPicPr>
        <p:blipFill>
          <a:blip r:embed="rId4" cstate="print"/>
          <a:srcRect l="49621" t="3897" r="3677" b="6476"/>
          <a:stretch>
            <a:fillRect/>
          </a:stretch>
        </p:blipFill>
        <p:spPr bwMode="auto">
          <a:xfrm>
            <a:off x="7092280" y="476672"/>
            <a:ext cx="1152128" cy="1656184"/>
          </a:xfrm>
          <a:prstGeom prst="rect">
            <a:avLst/>
          </a:prstGeom>
          <a:noFill/>
        </p:spPr>
      </p:pic>
      <p:pic>
        <p:nvPicPr>
          <p:cNvPr id="18" name="MS900116614[1].wav">
            <a:hlinkClick r:id="" action="ppaction://media"/>
          </p:cNvPr>
          <p:cNvPicPr>
            <a:picLocks noRot="1" noChangeAspect="1"/>
          </p:cNvPicPr>
          <p:nvPr>
            <a:wavAudioFile r:embed="rId1" name="MS900116614[1].wav"/>
          </p:nvPr>
        </p:nvPicPr>
        <p:blipFill>
          <a:blip r:embed="rId5" cstate="print"/>
          <a:stretch>
            <a:fillRect/>
          </a:stretch>
        </p:blipFill>
        <p:spPr>
          <a:xfrm>
            <a:off x="4211960" y="7173416"/>
            <a:ext cx="304800" cy="304800"/>
          </a:xfrm>
          <a:prstGeom prst="rect">
            <a:avLst/>
          </a:prstGeom>
        </p:spPr>
      </p:pic>
      <p:grpSp>
        <p:nvGrpSpPr>
          <p:cNvPr id="3" name="20 Grupo"/>
          <p:cNvGrpSpPr/>
          <p:nvPr/>
        </p:nvGrpSpPr>
        <p:grpSpPr>
          <a:xfrm>
            <a:off x="6948264" y="5085184"/>
            <a:ext cx="1368152" cy="1080120"/>
            <a:chOff x="6948264" y="5085184"/>
            <a:chExt cx="1368152" cy="1080120"/>
          </a:xfrm>
        </p:grpSpPr>
        <p:sp>
          <p:nvSpPr>
            <p:cNvPr id="19" name="18 Estrella de 5 puntas">
              <a:hlinkClick r:id="rId6" action="ppaction://hlinksldjump"/>
            </p:cNvPr>
            <p:cNvSpPr/>
            <p:nvPr/>
          </p:nvSpPr>
          <p:spPr>
            <a:xfrm>
              <a:off x="6948264" y="5085184"/>
              <a:ext cx="1296144" cy="1080120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7092280" y="5517232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dirty="0" smtClean="0">
                  <a:latin typeface="Arial Narrow" pitchFamily="34" charset="0"/>
                  <a:hlinkClick r:id="rId6" action="ppaction://hlinksldjump"/>
                </a:rPr>
                <a:t>Regresar</a:t>
              </a:r>
              <a:endParaRPr lang="es-MX" b="1" dirty="0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9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100" fill="hold"/>
                                        <p:tgtEl>
                                          <p:spTgt spid="256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260413892_56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Llamada de nube"/>
          <p:cNvSpPr/>
          <p:nvPr/>
        </p:nvSpPr>
        <p:spPr>
          <a:xfrm>
            <a:off x="3000364" y="571480"/>
            <a:ext cx="5357850" cy="3357586"/>
          </a:xfrm>
          <a:prstGeom prst="cloudCallout">
            <a:avLst>
              <a:gd name="adj1" fmla="val -48911"/>
              <a:gd name="adj2" fmla="val 603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1383683">
            <a:off x="3628803" y="889880"/>
            <a:ext cx="4071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/>
                </a:solidFill>
                <a:latin typeface="Century Gothic" pitchFamily="34" charset="0"/>
              </a:rPr>
              <a:t>Hola tortuguita…!!! ¿Por qué estas triste</a:t>
            </a:r>
            <a:r>
              <a:rPr lang="es-ES" sz="4000" dirty="0" smtClean="0">
                <a:solidFill>
                  <a:schemeClr val="bg1"/>
                </a:solidFill>
                <a:latin typeface="Century Gothic" pitchFamily="34" charset="0"/>
              </a:rPr>
              <a:t>?</a:t>
            </a:r>
            <a:endParaRPr lang="es-MX" sz="40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Picture 3" descr="D:\Caillou%20gi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071810"/>
            <a:ext cx="2019300" cy="3333750"/>
          </a:xfrm>
          <a:prstGeom prst="rect">
            <a:avLst/>
          </a:prstGeom>
          <a:noFill/>
        </p:spPr>
      </p:pic>
      <p:pic>
        <p:nvPicPr>
          <p:cNvPr id="7" name="1.wav">
            <a:hlinkClick r:id="" action="ppaction://media"/>
          </p:cNvPr>
          <p:cNvPicPr>
            <a:picLocks noRot="1" noChangeAspect="1"/>
          </p:cNvPicPr>
          <p:nvPr>
            <a:wavAudioFile r:embed="rId1" name="1.wav"/>
          </p:nvPr>
        </p:nvPicPr>
        <p:blipFill>
          <a:blip r:embed="rId6" cstate="print"/>
          <a:stretch>
            <a:fillRect/>
          </a:stretch>
        </p:blipFill>
        <p:spPr>
          <a:xfrm>
            <a:off x="9786974" y="3643314"/>
            <a:ext cx="304800" cy="304800"/>
          </a:xfrm>
          <a:prstGeom prst="rect">
            <a:avLst/>
          </a:prstGeom>
        </p:spPr>
      </p:pic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4355976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4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260413892_560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Llamada de nube"/>
          <p:cNvSpPr/>
          <p:nvPr/>
        </p:nvSpPr>
        <p:spPr>
          <a:xfrm>
            <a:off x="4786314" y="357166"/>
            <a:ext cx="4000528" cy="2928958"/>
          </a:xfrm>
          <a:prstGeom prst="cloudCallout">
            <a:avLst>
              <a:gd name="adj1" fmla="val -132234"/>
              <a:gd name="adj2" fmla="val 5842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 rot="20724088">
            <a:off x="4956687" y="845165"/>
            <a:ext cx="37280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solidFill>
                  <a:schemeClr val="bg1"/>
                </a:solidFill>
                <a:latin typeface="Century Gothic" pitchFamily="34" charset="0"/>
              </a:rPr>
              <a:t> ¿Quieres saberlo? </a:t>
            </a:r>
          </a:p>
          <a:p>
            <a:pPr algn="ctr"/>
            <a:r>
              <a:rPr lang="es-MX" sz="2800" dirty="0" smtClean="0">
                <a:solidFill>
                  <a:schemeClr val="bg1"/>
                </a:solidFill>
                <a:latin typeface="Century Gothic" pitchFamily="34" charset="0"/>
              </a:rPr>
              <a:t>Observa este video con mucha </a:t>
            </a:r>
            <a:r>
              <a:rPr lang="es-MX" sz="2800" dirty="0" err="1" smtClean="0">
                <a:solidFill>
                  <a:schemeClr val="bg1"/>
                </a:solidFill>
                <a:latin typeface="Century Gothic" pitchFamily="34" charset="0"/>
              </a:rPr>
              <a:t>atencion</a:t>
            </a:r>
            <a:r>
              <a:rPr lang="es-MX" sz="2800" dirty="0" smtClean="0">
                <a:solidFill>
                  <a:schemeClr val="bg1"/>
                </a:solidFill>
                <a:latin typeface="Century Gothic" pitchFamily="34" charset="0"/>
              </a:rPr>
              <a:t>…</a:t>
            </a:r>
          </a:p>
        </p:txBody>
      </p:sp>
      <p:pic>
        <p:nvPicPr>
          <p:cNvPr id="6" name="5 Imagen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4098" y="3929066"/>
            <a:ext cx="3525617" cy="2473985"/>
          </a:xfrm>
          <a:prstGeom prst="rect">
            <a:avLst/>
          </a:prstGeom>
        </p:spPr>
      </p:pic>
      <p:pic>
        <p:nvPicPr>
          <p:cNvPr id="7" name="2.wav">
            <a:hlinkClick r:id="" action="ppaction://media"/>
          </p:cNvPr>
          <p:cNvPicPr>
            <a:picLocks noRot="1" noChangeAspect="1"/>
          </p:cNvPicPr>
          <p:nvPr>
            <a:wavAudioFile r:embed="rId1" name="2.wav"/>
          </p:nvPr>
        </p:nvPicPr>
        <p:blipFill>
          <a:blip r:embed="rId6" cstate="print"/>
          <a:stretch>
            <a:fillRect/>
          </a:stretch>
        </p:blipFill>
        <p:spPr>
          <a:xfrm>
            <a:off x="-642974" y="3214686"/>
            <a:ext cx="304800" cy="304800"/>
          </a:xfrm>
          <a:prstGeom prst="rect">
            <a:avLst/>
          </a:prstGeom>
        </p:spPr>
      </p:pic>
      <p:pic>
        <p:nvPicPr>
          <p:cNvPr id="11" name="Sonido grabado">
            <a:hlinkClick r:id="" action="ppaction://media"/>
          </p:cNvPr>
          <p:cNvPicPr>
            <a:picLocks noRot="1" noChangeAspect="1"/>
          </p:cNvPicPr>
          <p:nvPr>
            <a:wavAudioFile r:embed="rId2" name="Sonido grabado"/>
          </p:nvPr>
        </p:nvPicPr>
        <p:blipFill>
          <a:blip r:embed="rId7" cstate="print"/>
          <a:stretch>
            <a:fillRect/>
          </a:stretch>
        </p:blipFill>
        <p:spPr>
          <a:xfrm>
            <a:off x="4499992" y="71014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761 0.07616 C -0.13525 0.07361 -0.13837 0.06806 -0.14618 0.06597 C -0.15018 0.06343 -0.15382 0.06204 -0.15539 0.05718 C -0.15921 0.0456 -0.15886 0.02639 -0.17396 0.02153 C -0.17917 0.01435 -0.18716 0.00741 -0.19618 0.00486 C -0.20122 -7.40741E-7 -0.20573 -0.00046 -0.21285 -0.00208 C -0.24028 -0.00023 -0.3066 -0.00185 -0.32761 0.00486 C -0.33212 0.0088 -0.34254 0.01505 -0.34254 0.01528 C -0.35573 0.03333 -0.36198 0.03125 -0.38316 0.03681 C -0.40851 0.03634 -0.43403 0.03727 -0.45921 0.03542 C -0.46146 0.03519 -0.46181 0.03195 -0.46285 0.03032 C -0.46684 0.02361 -0.46754 0.0206 -0.47032 0.0132 C -0.4724 0.00741 -0.475 0.00324 -0.47761 -0.00208 C -0.48299 -0.01296 -0.48299 -0.02245 -0.49254 -0.03079 C -0.49584 -0.04051 -0.50365 -0.04884 -0.51094 -0.05625 C -0.51389 -0.05926 -0.51615 -0.06366 -0.52032 -0.06505 C -0.5283 -0.06713 -0.52396 -0.06597 -0.53316 -0.06829 C -0.53559 -0.0706 -0.53716 -0.0743 -0.54063 -0.07523 C -0.55382 -0.07801 -0.5665 -0.08218 -0.57952 -0.08518 C -0.59688 -0.08472 -0.61424 -0.08518 -0.63143 -0.08356 C -0.64028 -0.08287 -0.6382 -0.07153 -0.64809 -0.06829 C -0.65139 -0.05856 -0.64723 -0.06736 -0.6573 -0.0581 C -0.66962 -0.04676 -0.65174 -0.05856 -0.6665 -0.04977 C -0.67153 -0.04305 -0.67014 -0.04051 -0.67761 -0.03588 C -0.6783 -0.03426 -0.67813 -0.03218 -0.67952 -0.03079 C -0.68264 -0.02801 -0.69063 -0.0243 -0.69063 -0.02407 C -0.69566 -0.01805 -0.69671 -0.01296 -0.70365 -0.00903 C -0.71025 0.00023 -0.71667 0.00417 -0.72761 0.0081 C -0.72952 0.00995 -0.73091 0.01204 -0.73316 0.0132 C -0.73837 0.01551 -0.74983 0.01829 -0.74983 0.01852 C -0.77014 0.01713 -0.77865 0.02014 -0.79254 0.01134 C -0.80174 -0.00139 -0.82275 -0.00903 -0.83507 -0.01921 C -0.84983 -0.03125 -0.84028 -0.02778 -0.85174 -0.03079 C -0.86945 -0.04792 -0.89184 -0.05833 -0.9165 -0.06319 C -0.92205 -0.0625 -0.92813 -0.06366 -0.93316 -0.06134 C -0.9448 -0.05625 -0.94202 -0.05093 -0.94983 -0.04468 C -0.95313 -0.0419 -0.9573 -0.04005 -0.96094 -0.03773 C -0.96285 -0.03657 -0.9665 -0.03449 -0.9665 -0.03426 C -0.96719 -0.03264 -0.96684 -0.03032 -0.96841 -0.0294 C -0.97153 -0.02731 -0.97952 -0.02569 -0.97952 -0.02546 C -0.98351 -0.02014 -0.98872 -0.0162 -0.99254 -0.01042 C -0.99393 -0.00833 -0.99462 -0.00579 -0.99618 -0.00393 C -0.99827 -0.00139 -1.00365 0.00301 -1.00365 0.00324 C -1.00521 0.00903 -1.0073 0.01551 -1.0073 0.02153 " pathEditMode="relative" rAng="0" ptsTypes="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" y="-8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ortugas Marinas en Problemas (Travel foundation)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980728"/>
            <a:ext cx="6840760" cy="5130570"/>
          </a:xfrm>
          <a:prstGeom prst="rect">
            <a:avLst/>
          </a:prstGeom>
        </p:spPr>
      </p:pic>
      <p:grpSp>
        <p:nvGrpSpPr>
          <p:cNvPr id="5" name="4 Grupo"/>
          <p:cNvGrpSpPr/>
          <p:nvPr/>
        </p:nvGrpSpPr>
        <p:grpSpPr>
          <a:xfrm>
            <a:off x="179512" y="5805264"/>
            <a:ext cx="864096" cy="836712"/>
            <a:chOff x="7092280" y="5733256"/>
            <a:chExt cx="864096" cy="836712"/>
          </a:xfrm>
        </p:grpSpPr>
        <p:sp>
          <p:nvSpPr>
            <p:cNvPr id="7" name="6 Estrella de 5 puntas">
              <a:hlinkClick r:id="rId4" action="ppaction://hlinksldjump"/>
            </p:cNvPr>
            <p:cNvSpPr/>
            <p:nvPr/>
          </p:nvSpPr>
          <p:spPr>
            <a:xfrm>
              <a:off x="7092280" y="5733256"/>
              <a:ext cx="864096" cy="836712"/>
            </a:xfrm>
            <a:prstGeom prst="star5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7236296" y="6021288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b="1" dirty="0" smtClean="0">
                  <a:hlinkClick r:id="rId4" action="ppaction://hlinksldjump"/>
                </a:rPr>
                <a:t>saltar</a:t>
              </a:r>
              <a:endParaRPr lang="es-MX" sz="1400" b="1" dirty="0"/>
            </a:p>
          </p:txBody>
        </p:sp>
      </p:grpSp>
      <p:sp>
        <p:nvSpPr>
          <p:cNvPr id="10" name="9 Estrella de 5 puntas">
            <a:hlinkClick r:id="rId5" action="ppaction://hlinksldjump"/>
          </p:cNvPr>
          <p:cNvSpPr/>
          <p:nvPr/>
        </p:nvSpPr>
        <p:spPr>
          <a:xfrm>
            <a:off x="8279904" y="5805264"/>
            <a:ext cx="864096" cy="83671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>
            <a:hlinkClick r:id="rId5" action="ppaction://hlinksldjump"/>
          </p:cNvPr>
          <p:cNvSpPr txBox="1"/>
          <p:nvPr/>
        </p:nvSpPr>
        <p:spPr>
          <a:xfrm>
            <a:off x="8316416" y="6093296"/>
            <a:ext cx="89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hlinkClick r:id="rId5" action="ppaction://hlinksldjump"/>
              </a:rPr>
              <a:t>siguiente</a:t>
            </a:r>
            <a:endParaRPr lang="es-MX" sz="14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5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260413892_56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Caillou%20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2019300" cy="3333750"/>
          </a:xfrm>
          <a:prstGeom prst="rect">
            <a:avLst/>
          </a:prstGeom>
          <a:noFill/>
        </p:spPr>
      </p:pic>
      <p:sp>
        <p:nvSpPr>
          <p:cNvPr id="8" name="7 Llamada de nube"/>
          <p:cNvSpPr/>
          <p:nvPr/>
        </p:nvSpPr>
        <p:spPr>
          <a:xfrm>
            <a:off x="3000364" y="571480"/>
            <a:ext cx="5357850" cy="3357586"/>
          </a:xfrm>
          <a:prstGeom prst="cloudCallout">
            <a:avLst>
              <a:gd name="adj1" fmla="val -48911"/>
              <a:gd name="adj2" fmla="val 603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4071934" y="1357298"/>
            <a:ext cx="33575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>
                <a:solidFill>
                  <a:schemeClr val="bg1"/>
                </a:solidFill>
                <a:latin typeface="Century Gothic" pitchFamily="34" charset="0"/>
              </a:rPr>
              <a:t>No puedo </a:t>
            </a:r>
            <a:r>
              <a:rPr lang="es-MX" sz="4400" dirty="0" err="1" smtClean="0">
                <a:solidFill>
                  <a:schemeClr val="bg1"/>
                </a:solidFill>
                <a:latin typeface="Century Gothic" pitchFamily="34" charset="0"/>
              </a:rPr>
              <a:t>creerloo</a:t>
            </a:r>
            <a:r>
              <a:rPr lang="es-MX" sz="4400" dirty="0" smtClean="0">
                <a:solidFill>
                  <a:schemeClr val="bg1"/>
                </a:solidFill>
                <a:latin typeface="Century Gothic" pitchFamily="34" charset="0"/>
              </a:rPr>
              <a:t>!!!</a:t>
            </a:r>
            <a:endParaRPr lang="es-E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5004048" y="71014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260413892_56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785785" y="3071810"/>
            <a:ext cx="4046811" cy="2902613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>
            <a:off x="4786314" y="357166"/>
            <a:ext cx="4000528" cy="2928958"/>
            <a:chOff x="4786314" y="357166"/>
            <a:chExt cx="4000528" cy="2928958"/>
          </a:xfrm>
        </p:grpSpPr>
        <p:sp>
          <p:nvSpPr>
            <p:cNvPr id="5" name="4 Llamada de nube"/>
            <p:cNvSpPr/>
            <p:nvPr/>
          </p:nvSpPr>
          <p:spPr>
            <a:xfrm>
              <a:off x="4786314" y="357166"/>
              <a:ext cx="4000528" cy="2928958"/>
            </a:xfrm>
            <a:prstGeom prst="cloudCallout">
              <a:avLst>
                <a:gd name="adj1" fmla="val -40004"/>
                <a:gd name="adj2" fmla="val 9183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 rot="21290014">
              <a:off x="5382026" y="760580"/>
              <a:ext cx="2714644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dirty="0" smtClean="0">
                  <a:solidFill>
                    <a:schemeClr val="bg1"/>
                  </a:solidFill>
                  <a:latin typeface="Century Gothic" pitchFamily="34" charset="0"/>
                </a:rPr>
                <a:t>Así es … pero ¿ya sabes como puedes ayudarnos verdad</a:t>
              </a:r>
              <a:r>
                <a:rPr lang="es-MX" sz="2800" dirty="0" smtClean="0">
                  <a:solidFill>
                    <a:schemeClr val="bg1"/>
                  </a:solidFill>
                  <a:latin typeface="Bauhaus 93" pitchFamily="82" charset="0"/>
                </a:rPr>
                <a:t>?</a:t>
              </a:r>
              <a:endParaRPr lang="es-ES" sz="2800" dirty="0">
                <a:solidFill>
                  <a:schemeClr val="bg1"/>
                </a:solidFill>
                <a:latin typeface="Bauhaus 93" pitchFamily="82" charset="0"/>
              </a:endParaRPr>
            </a:p>
          </p:txBody>
        </p:sp>
      </p:grpSp>
      <p:pic>
        <p:nvPicPr>
          <p:cNvPr id="12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4427984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260413892_56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3" descr="D:\Caillou%20gi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857496"/>
            <a:ext cx="1976336" cy="3333750"/>
          </a:xfrm>
          <a:prstGeom prst="rect">
            <a:avLst/>
          </a:prstGeom>
          <a:noFill/>
        </p:spPr>
      </p:pic>
      <p:sp>
        <p:nvSpPr>
          <p:cNvPr id="5" name="4 Llamada de nube"/>
          <p:cNvSpPr/>
          <p:nvPr/>
        </p:nvSpPr>
        <p:spPr>
          <a:xfrm>
            <a:off x="3000364" y="571480"/>
            <a:ext cx="5243853" cy="3357586"/>
          </a:xfrm>
          <a:prstGeom prst="cloudCallout">
            <a:avLst>
              <a:gd name="adj1" fmla="val -48911"/>
              <a:gd name="adj2" fmla="val 6033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 rot="21043019">
            <a:off x="3555384" y="1217642"/>
            <a:ext cx="42862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 smtClean="0">
                <a:solidFill>
                  <a:schemeClr val="bg1"/>
                </a:solidFill>
                <a:latin typeface="Century Gothic" pitchFamily="34" charset="0"/>
              </a:rPr>
              <a:t>Si, creo que si se lo que tengo que hacer</a:t>
            </a:r>
            <a:r>
              <a:rPr lang="es-MX" sz="4400" dirty="0" smtClean="0">
                <a:solidFill>
                  <a:schemeClr val="bg1"/>
                </a:solidFill>
                <a:latin typeface="Bauhaus 93" pitchFamily="82" charset="0"/>
              </a:rPr>
              <a:t>, </a:t>
            </a:r>
            <a:endParaRPr lang="es-ES" sz="4400" dirty="0">
              <a:solidFill>
                <a:schemeClr val="bg1"/>
              </a:solidFill>
              <a:latin typeface="Bauhaus 93" pitchFamily="82" charset="0"/>
            </a:endParaRPr>
          </a:p>
        </p:txBody>
      </p:sp>
      <p:pic>
        <p:nvPicPr>
          <p:cNvPr id="8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4644008" y="717341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3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260413892_560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3 Imagen" descr="1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2595" y="3071810"/>
            <a:ext cx="3987876" cy="2902613"/>
          </a:xfrm>
          <a:prstGeom prst="rect">
            <a:avLst/>
          </a:prstGeom>
        </p:spPr>
      </p:pic>
      <p:grpSp>
        <p:nvGrpSpPr>
          <p:cNvPr id="8" name="7 Grupo"/>
          <p:cNvGrpSpPr/>
          <p:nvPr/>
        </p:nvGrpSpPr>
        <p:grpSpPr>
          <a:xfrm flipH="1">
            <a:off x="179512" y="357166"/>
            <a:ext cx="4606802" cy="2928958"/>
            <a:chOff x="4786314" y="357166"/>
            <a:chExt cx="4000528" cy="2928958"/>
          </a:xfrm>
        </p:grpSpPr>
        <p:sp>
          <p:nvSpPr>
            <p:cNvPr id="5" name="4 Llamada de nube"/>
            <p:cNvSpPr/>
            <p:nvPr/>
          </p:nvSpPr>
          <p:spPr>
            <a:xfrm>
              <a:off x="4786314" y="357166"/>
              <a:ext cx="4000528" cy="2928958"/>
            </a:xfrm>
            <a:prstGeom prst="cloudCallout">
              <a:avLst>
                <a:gd name="adj1" fmla="val -40004"/>
                <a:gd name="adj2" fmla="val 91835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5357818" y="857232"/>
              <a:ext cx="27146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200" dirty="0" smtClean="0">
                  <a:solidFill>
                    <a:schemeClr val="bg1"/>
                  </a:solidFill>
                  <a:latin typeface="Century Gothic" pitchFamily="34" charset="0"/>
                </a:rPr>
                <a:t>Bueno pues ahora te pondré un EXAMEN!!!</a:t>
              </a:r>
              <a:endParaRPr lang="es-ES" sz="3200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pic>
        <p:nvPicPr>
          <p:cNvPr id="9" name="Sonido grabado">
            <a:hlinkClick r:id="" action="ppaction://media"/>
          </p:cNvPr>
          <p:cNvPicPr>
            <a:picLocks noRot="1" noChangeAspect="1"/>
          </p:cNvPicPr>
          <p:nvPr>
            <a:wavAudioFile r:embed="rId1" name="Sonido grabado"/>
          </p:nvPr>
        </p:nvPicPr>
        <p:blipFill>
          <a:blip r:embed="rId5" cstate="print"/>
          <a:stretch>
            <a:fillRect/>
          </a:stretch>
        </p:blipFill>
        <p:spPr>
          <a:xfrm>
            <a:off x="4139952" y="73174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2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162</Words>
  <Application>Microsoft Office PowerPoint</Application>
  <PresentationFormat>Presentación en pantalla (4:3)</PresentationFormat>
  <Paragraphs>46</Paragraphs>
  <Slides>23</Slides>
  <Notes>0</Notes>
  <HiddenSlides>0</HiddenSlides>
  <MMClips>26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                                      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¿En donde viven  y nadan las tortugas marinas?</vt:lpstr>
      <vt:lpstr>INCORRECTO!!</vt:lpstr>
      <vt:lpstr>CORRECTO !!</vt:lpstr>
      <vt:lpstr>¿Cuál es la acción correcta?</vt:lpstr>
      <vt:lpstr>INCORRECTO!!</vt:lpstr>
      <vt:lpstr>CORRECTO !!</vt:lpstr>
      <vt:lpstr>Selecciona el que quieres imprimir</vt:lpstr>
      <vt:lpstr>Diapositiva 19</vt:lpstr>
      <vt:lpstr>Diapositiva 20</vt:lpstr>
      <vt:lpstr>Diapositiva 21</vt:lpstr>
      <vt:lpstr>INCORRECTO!!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MeTaLLiCa</cp:lastModifiedBy>
  <cp:revision>54</cp:revision>
  <dcterms:created xsi:type="dcterms:W3CDTF">2010-10-15T13:35:55Z</dcterms:created>
  <dcterms:modified xsi:type="dcterms:W3CDTF">2011-01-21T03:37:27Z</dcterms:modified>
</cp:coreProperties>
</file>