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04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F61B-3100-413A-B8AE-1A496A886EAE}" type="datetimeFigureOut">
              <a:rPr lang="es-MX" smtClean="0"/>
              <a:pPr/>
              <a:t>20/04/2015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71FF9-2D8C-483B-9CD1-08BB7427D8B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F61B-3100-413A-B8AE-1A496A886EAE}" type="datetimeFigureOut">
              <a:rPr lang="es-MX" smtClean="0"/>
              <a:pPr/>
              <a:t>20/04/2015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71FF9-2D8C-483B-9CD1-08BB7427D8B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F61B-3100-413A-B8AE-1A496A886EAE}" type="datetimeFigureOut">
              <a:rPr lang="es-MX" smtClean="0"/>
              <a:pPr/>
              <a:t>20/04/2015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71FF9-2D8C-483B-9CD1-08BB7427D8B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F61B-3100-413A-B8AE-1A496A886EAE}" type="datetimeFigureOut">
              <a:rPr lang="es-MX" smtClean="0"/>
              <a:pPr/>
              <a:t>20/04/2015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71FF9-2D8C-483B-9CD1-08BB7427D8B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F61B-3100-413A-B8AE-1A496A886EAE}" type="datetimeFigureOut">
              <a:rPr lang="es-MX" smtClean="0"/>
              <a:pPr/>
              <a:t>20/04/2015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71FF9-2D8C-483B-9CD1-08BB7427D8B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F61B-3100-413A-B8AE-1A496A886EAE}" type="datetimeFigureOut">
              <a:rPr lang="es-MX" smtClean="0"/>
              <a:pPr/>
              <a:t>20/04/2015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71FF9-2D8C-483B-9CD1-08BB7427D8B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F61B-3100-413A-B8AE-1A496A886EAE}" type="datetimeFigureOut">
              <a:rPr lang="es-MX" smtClean="0"/>
              <a:pPr/>
              <a:t>20/04/2015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71FF9-2D8C-483B-9CD1-08BB7427D8B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F61B-3100-413A-B8AE-1A496A886EAE}" type="datetimeFigureOut">
              <a:rPr lang="es-MX" smtClean="0"/>
              <a:pPr/>
              <a:t>20/04/2015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71FF9-2D8C-483B-9CD1-08BB7427D8B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F61B-3100-413A-B8AE-1A496A886EAE}" type="datetimeFigureOut">
              <a:rPr lang="es-MX" smtClean="0"/>
              <a:pPr/>
              <a:t>20/04/2015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71FF9-2D8C-483B-9CD1-08BB7427D8B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F61B-3100-413A-B8AE-1A496A886EAE}" type="datetimeFigureOut">
              <a:rPr lang="es-MX" smtClean="0"/>
              <a:pPr/>
              <a:t>20/04/2015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71FF9-2D8C-483B-9CD1-08BB7427D8B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9F61B-3100-413A-B8AE-1A496A886EAE}" type="datetimeFigureOut">
              <a:rPr lang="es-MX" smtClean="0"/>
              <a:pPr/>
              <a:t>20/04/2015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71FF9-2D8C-483B-9CD1-08BB7427D8B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9F61B-3100-413A-B8AE-1A496A886EAE}" type="datetimeFigureOut">
              <a:rPr lang="es-MX" smtClean="0"/>
              <a:pPr/>
              <a:t>20/04/2015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71FF9-2D8C-483B-9CD1-08BB7427D8B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glishtower.files.wordpress.com/2014/03/com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624" y="999601"/>
            <a:ext cx="6669360" cy="4004447"/>
          </a:xfrm>
          <a:prstGeom prst="rect">
            <a:avLst/>
          </a:prstGeom>
          <a:noFill/>
        </p:spPr>
      </p:pic>
      <p:pic>
        <p:nvPicPr>
          <p:cNvPr id="1030" name="Picture 6" descr="http://2.bp.blogspot.com/-rVwbbr8w0rE/USn4J3AECHI/AAAAAAAAAoE/axk3aD-jIg4/s1600/Comp+Sup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745" y="4716016"/>
            <a:ext cx="6590623" cy="3384376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260648" y="179512"/>
            <a:ext cx="29163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5400" b="1" dirty="0" err="1" smtClean="0">
                <a:solidFill>
                  <a:srgbClr val="0070C0"/>
                </a:solidFill>
              </a:rPr>
              <a:t>Super</a:t>
            </a:r>
            <a:r>
              <a:rPr lang="es-MX" sz="3200" dirty="0" err="1" smtClean="0">
                <a:solidFill>
                  <a:srgbClr val="0070C0"/>
                </a:solidFill>
              </a:rPr>
              <a:t>latives</a:t>
            </a:r>
            <a:endParaRPr lang="es-MX" sz="3200" dirty="0">
              <a:solidFill>
                <a:srgbClr val="0070C0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16632" y="8316416"/>
            <a:ext cx="66693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1400" dirty="0" err="1" smtClean="0"/>
              <a:t>Click</a:t>
            </a:r>
            <a:r>
              <a:rPr lang="es-MX" sz="1400" dirty="0" smtClean="0"/>
              <a:t> </a:t>
            </a:r>
            <a:r>
              <a:rPr lang="es-MX" sz="1400" dirty="0" err="1" smtClean="0"/>
              <a:t>to</a:t>
            </a:r>
            <a:r>
              <a:rPr lang="es-MX" sz="1400" dirty="0" smtClean="0"/>
              <a:t> listen a </a:t>
            </a:r>
            <a:r>
              <a:rPr lang="es-MX" sz="1400" dirty="0" err="1" smtClean="0"/>
              <a:t>song</a:t>
            </a:r>
            <a:r>
              <a:rPr lang="es-MX" sz="1400" dirty="0" smtClean="0"/>
              <a:t> </a:t>
            </a:r>
            <a:r>
              <a:rPr lang="es-MX" sz="1400" u="sng" dirty="0" smtClean="0">
                <a:solidFill>
                  <a:srgbClr val="0000FF"/>
                </a:solidFill>
              </a:rPr>
              <a:t>http</a:t>
            </a:r>
            <a:r>
              <a:rPr lang="es-MX" sz="1400" u="sng" dirty="0" smtClean="0">
                <a:solidFill>
                  <a:srgbClr val="0000FF"/>
                </a:solidFill>
              </a:rPr>
              <a:t>://learnenglishkids.britishcouncil.org/en/songs/record-breakers</a:t>
            </a:r>
            <a:endParaRPr lang="es-MX" sz="1400" u="sng" dirty="0">
              <a:solidFill>
                <a:srgbClr val="0000FF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44016" y="8595156"/>
            <a:ext cx="6453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 err="1" smtClean="0"/>
              <a:t>Click</a:t>
            </a:r>
            <a:r>
              <a:rPr lang="es-MX" sz="1400" dirty="0" smtClean="0"/>
              <a:t> </a:t>
            </a:r>
            <a:r>
              <a:rPr lang="es-MX" sz="1400" dirty="0" err="1" smtClean="0"/>
              <a:t>to</a:t>
            </a:r>
            <a:r>
              <a:rPr lang="es-MX" sz="1400" dirty="0" smtClean="0"/>
              <a:t> Play </a:t>
            </a:r>
            <a:r>
              <a:rPr lang="es-MX" sz="1400" u="sng" dirty="0" smtClean="0">
                <a:solidFill>
                  <a:srgbClr val="0000FF"/>
                </a:solidFill>
              </a:rPr>
              <a:t>http</a:t>
            </a:r>
            <a:r>
              <a:rPr lang="es-MX" sz="1400" u="sng" dirty="0" smtClean="0">
                <a:solidFill>
                  <a:srgbClr val="0000FF"/>
                </a:solidFill>
              </a:rPr>
              <a:t>://www.eslgame.com/content/AppleCatch/superlatives.swf</a:t>
            </a:r>
            <a:endParaRPr lang="es-MX" sz="1400" u="sng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9392" y="8523148"/>
            <a:ext cx="6758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err="1" smtClean="0"/>
              <a:t>Click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listen  </a:t>
            </a:r>
            <a:r>
              <a:rPr lang="es-MX" u="sng" dirty="0" smtClean="0">
                <a:solidFill>
                  <a:srgbClr val="0000FF"/>
                </a:solidFill>
              </a:rPr>
              <a:t>https</a:t>
            </a:r>
            <a:r>
              <a:rPr lang="es-MX" u="sng" dirty="0" smtClean="0">
                <a:solidFill>
                  <a:srgbClr val="0000FF"/>
                </a:solidFill>
              </a:rPr>
              <a:t>://www.youtube.com/watch?v=6WN3Q_pTNPc</a:t>
            </a:r>
            <a:endParaRPr lang="es-MX" u="sng" dirty="0">
              <a:solidFill>
                <a:srgbClr val="0000FF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412776" y="1288077"/>
            <a:ext cx="432048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The laziest</a:t>
            </a:r>
          </a:p>
          <a:p>
            <a:pPr algn="ctr"/>
            <a:r>
              <a:rPr lang="en-US" sz="3600" dirty="0" smtClean="0"/>
              <a:t>The youngest</a:t>
            </a:r>
          </a:p>
          <a:p>
            <a:pPr algn="ctr"/>
            <a:r>
              <a:rPr lang="en-US" sz="3600" dirty="0" smtClean="0"/>
              <a:t>The tallest</a:t>
            </a:r>
          </a:p>
          <a:p>
            <a:pPr algn="ctr"/>
            <a:r>
              <a:rPr lang="en-US" sz="3600" dirty="0" smtClean="0"/>
              <a:t>The shortest</a:t>
            </a:r>
          </a:p>
          <a:p>
            <a:pPr algn="ctr"/>
            <a:r>
              <a:rPr lang="en-US" sz="3600" dirty="0" smtClean="0"/>
              <a:t>The funniest</a:t>
            </a:r>
          </a:p>
          <a:p>
            <a:pPr algn="ctr"/>
            <a:r>
              <a:rPr lang="en-US" sz="3600" dirty="0" smtClean="0"/>
              <a:t>The fastest</a:t>
            </a:r>
          </a:p>
          <a:p>
            <a:pPr algn="ctr"/>
            <a:r>
              <a:rPr lang="en-US" sz="3600" dirty="0" smtClean="0"/>
              <a:t>The happiest</a:t>
            </a:r>
          </a:p>
          <a:p>
            <a:pPr algn="ctr"/>
            <a:r>
              <a:rPr lang="en-US" sz="3600" dirty="0" smtClean="0"/>
              <a:t>The most popular</a:t>
            </a:r>
          </a:p>
          <a:p>
            <a:pPr algn="ctr"/>
            <a:r>
              <a:rPr lang="en-US" sz="3600" dirty="0" smtClean="0"/>
              <a:t>The most friendly</a:t>
            </a:r>
          </a:p>
          <a:p>
            <a:pPr algn="ctr"/>
            <a:r>
              <a:rPr lang="en-US" sz="3600" dirty="0" smtClean="0"/>
              <a:t>The best smile</a:t>
            </a:r>
          </a:p>
          <a:p>
            <a:pPr algn="ctr"/>
            <a:r>
              <a:rPr lang="en-US" sz="3600" dirty="0" smtClean="0"/>
              <a:t>The most artistic</a:t>
            </a:r>
          </a:p>
          <a:p>
            <a:pPr algn="ctr"/>
            <a:r>
              <a:rPr lang="en-US" sz="3600" dirty="0" smtClean="0"/>
              <a:t>The </a:t>
            </a:r>
            <a:r>
              <a:rPr lang="en-US" sz="3600" dirty="0" smtClean="0"/>
              <a:t>smartest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88640" y="221903"/>
            <a:ext cx="66693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000" dirty="0" smtClean="0">
                <a:solidFill>
                  <a:srgbClr val="0070C0"/>
                </a:solidFill>
              </a:rPr>
              <a:t>In </a:t>
            </a:r>
            <a:r>
              <a:rPr lang="es-MX" sz="3000" dirty="0" err="1" smtClean="0">
                <a:solidFill>
                  <a:srgbClr val="0070C0"/>
                </a:solidFill>
              </a:rPr>
              <a:t>your</a:t>
            </a:r>
            <a:r>
              <a:rPr lang="es-MX" sz="3000" dirty="0" smtClean="0">
                <a:solidFill>
                  <a:srgbClr val="0070C0"/>
                </a:solidFill>
              </a:rPr>
              <a:t> </a:t>
            </a:r>
            <a:r>
              <a:rPr lang="es-MX" sz="3000" dirty="0" err="1" smtClean="0">
                <a:solidFill>
                  <a:srgbClr val="0070C0"/>
                </a:solidFill>
              </a:rPr>
              <a:t>classroom</a:t>
            </a:r>
            <a:r>
              <a:rPr lang="es-MX" sz="3000" dirty="0" smtClean="0">
                <a:solidFill>
                  <a:srgbClr val="0070C0"/>
                </a:solidFill>
              </a:rPr>
              <a:t> </a:t>
            </a:r>
            <a:r>
              <a:rPr lang="es-MX" sz="3000" dirty="0" smtClean="0">
                <a:solidFill>
                  <a:srgbClr val="0070C0"/>
                </a:solidFill>
              </a:rPr>
              <a:t> </a:t>
            </a:r>
            <a:r>
              <a:rPr lang="es-MX" sz="3000" dirty="0" err="1" smtClean="0">
                <a:solidFill>
                  <a:srgbClr val="0070C0"/>
                </a:solidFill>
              </a:rPr>
              <a:t>f</a:t>
            </a:r>
            <a:r>
              <a:rPr lang="es-MX" sz="3000" dirty="0" err="1" smtClean="0">
                <a:solidFill>
                  <a:srgbClr val="0070C0"/>
                </a:solidFill>
              </a:rPr>
              <a:t>ind</a:t>
            </a:r>
            <a:r>
              <a:rPr lang="es-MX" sz="3000" dirty="0" smtClean="0">
                <a:solidFill>
                  <a:srgbClr val="0070C0"/>
                </a:solidFill>
              </a:rPr>
              <a:t> </a:t>
            </a:r>
            <a:r>
              <a:rPr lang="es-MX" sz="3000" dirty="0" err="1" smtClean="0">
                <a:solidFill>
                  <a:srgbClr val="0070C0"/>
                </a:solidFill>
              </a:rPr>
              <a:t>someone</a:t>
            </a:r>
            <a:r>
              <a:rPr lang="es-MX" sz="3000" dirty="0" smtClean="0">
                <a:solidFill>
                  <a:srgbClr val="0070C0"/>
                </a:solidFill>
              </a:rPr>
              <a:t> </a:t>
            </a:r>
            <a:r>
              <a:rPr lang="es-MX" sz="3000" dirty="0" err="1" smtClean="0">
                <a:solidFill>
                  <a:srgbClr val="0070C0"/>
                </a:solidFill>
              </a:rPr>
              <a:t>who</a:t>
            </a:r>
            <a:r>
              <a:rPr lang="es-MX" sz="3000" dirty="0" smtClean="0">
                <a:solidFill>
                  <a:srgbClr val="0070C0"/>
                </a:solidFill>
              </a:rPr>
              <a:t> </a:t>
            </a:r>
            <a:r>
              <a:rPr lang="es-MX" sz="3000" dirty="0" err="1" smtClean="0">
                <a:solidFill>
                  <a:srgbClr val="0070C0"/>
                </a:solidFill>
              </a:rPr>
              <a:t>is</a:t>
            </a:r>
            <a:r>
              <a:rPr lang="es-MX" sz="3000" dirty="0" smtClean="0">
                <a:solidFill>
                  <a:srgbClr val="0070C0"/>
                </a:solidFill>
              </a:rPr>
              <a:t>….</a:t>
            </a:r>
            <a:endParaRPr lang="es-MX" sz="3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57</Words>
  <Application>Microsoft Office PowerPoint</Application>
  <PresentationFormat>Presentación en pantalla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Admin</cp:lastModifiedBy>
  <cp:revision>8</cp:revision>
  <dcterms:created xsi:type="dcterms:W3CDTF">2015-01-25T17:34:54Z</dcterms:created>
  <dcterms:modified xsi:type="dcterms:W3CDTF">2015-04-21T04:06:21Z</dcterms:modified>
</cp:coreProperties>
</file>