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CEF9D-13D5-4CB6-AA1A-104098BA1B2B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6F7D6-2005-4B26-BB69-023AD5277DA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6471" t="29297" r="11054" b="13086"/>
          <a:stretch>
            <a:fillRect/>
          </a:stretch>
        </p:blipFill>
        <p:spPr bwMode="auto">
          <a:xfrm>
            <a:off x="214282" y="71414"/>
            <a:ext cx="8715436" cy="657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6471" t="21484" r="12701" b="36523"/>
          <a:stretch>
            <a:fillRect/>
          </a:stretch>
        </p:blipFill>
        <p:spPr bwMode="auto">
          <a:xfrm>
            <a:off x="0" y="0"/>
            <a:ext cx="921550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16471" t="29297" r="12152" b="228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</cp:revision>
  <dcterms:created xsi:type="dcterms:W3CDTF">2015-06-08T14:14:48Z</dcterms:created>
  <dcterms:modified xsi:type="dcterms:W3CDTF">2015-06-08T14:17:27Z</dcterms:modified>
</cp:coreProperties>
</file>