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3B97-596F-4FC3-960A-704C202854FD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56BA-8E1C-4675-8F15-8DF7D97A23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4149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3B97-596F-4FC3-960A-704C202854FD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56BA-8E1C-4675-8F15-8DF7D97A23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467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3B97-596F-4FC3-960A-704C202854FD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56BA-8E1C-4675-8F15-8DF7D97A23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0386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3B97-596F-4FC3-960A-704C202854FD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56BA-8E1C-4675-8F15-8DF7D97A23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3650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3B97-596F-4FC3-960A-704C202854FD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56BA-8E1C-4675-8F15-8DF7D97A23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6439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3B97-596F-4FC3-960A-704C202854FD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56BA-8E1C-4675-8F15-8DF7D97A23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9808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3B97-596F-4FC3-960A-704C202854FD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56BA-8E1C-4675-8F15-8DF7D97A23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5282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3B97-596F-4FC3-960A-704C202854FD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56BA-8E1C-4675-8F15-8DF7D97A23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8804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3B97-596F-4FC3-960A-704C202854FD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56BA-8E1C-4675-8F15-8DF7D97A23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4696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3B97-596F-4FC3-960A-704C202854FD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56BA-8E1C-4675-8F15-8DF7D97A23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1279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D3B97-596F-4FC3-960A-704C202854FD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56BA-8E1C-4675-8F15-8DF7D97A23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2610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D3B97-596F-4FC3-960A-704C202854FD}" type="datetimeFigureOut">
              <a:rPr lang="es-ES" smtClean="0"/>
              <a:t>30/11/2015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356BA-8E1C-4675-8F15-8DF7D97A239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6279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320697"/>
              </p:ext>
            </p:extLst>
          </p:nvPr>
        </p:nvGraphicFramePr>
        <p:xfrm>
          <a:off x="1691680" y="646544"/>
          <a:ext cx="5040560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7563"/>
                <a:gridCol w="2562997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err="1" smtClean="0">
                          <a:solidFill>
                            <a:schemeClr val="bg1"/>
                          </a:solidFill>
                        </a:rPr>
                        <a:t>Root</a:t>
                      </a:r>
                      <a:r>
                        <a:rPr lang="es-ES" sz="18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s-ES" sz="1800" dirty="0" err="1" smtClean="0">
                          <a:solidFill>
                            <a:schemeClr val="bg1"/>
                          </a:solidFill>
                        </a:rPr>
                        <a:t>word</a:t>
                      </a:r>
                      <a:endParaRPr lang="es-E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err="1" smtClean="0">
                          <a:solidFill>
                            <a:schemeClr val="bg1"/>
                          </a:solidFill>
                        </a:rPr>
                        <a:t>Noun</a:t>
                      </a:r>
                      <a:endParaRPr lang="es-E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Connection</a:t>
                      </a:r>
                      <a:endParaRPr lang="es-E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Replacement</a:t>
                      </a:r>
                      <a:endParaRPr lang="es-E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endParaRPr lang="es-ES" sz="16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Communication</a:t>
                      </a:r>
                      <a:endParaRPr lang="es-E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endParaRPr lang="es-ES" sz="16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Arrangement</a:t>
                      </a:r>
                      <a:endParaRPr lang="es-E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endParaRPr lang="es-ES" sz="16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Invention</a:t>
                      </a:r>
                      <a:endParaRPr lang="es-E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endParaRPr lang="es-ES" sz="16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Operation</a:t>
                      </a:r>
                      <a:endParaRPr lang="es-E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endParaRPr lang="es-ES" sz="16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improvement</a:t>
                      </a:r>
                      <a:endParaRPr lang="es-E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Production</a:t>
                      </a:r>
                      <a:endParaRPr lang="es-E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endParaRPr lang="es-ES" sz="160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Protection</a:t>
                      </a:r>
                      <a:endParaRPr lang="es-E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Reduction</a:t>
                      </a:r>
                      <a:endParaRPr lang="es-E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79512" y="188640"/>
            <a:ext cx="4320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Complete </a:t>
            </a:r>
            <a:r>
              <a:rPr lang="es-ES" sz="2000" b="1" dirty="0" err="1" smtClean="0"/>
              <a:t>the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following</a:t>
            </a:r>
            <a:r>
              <a:rPr lang="es-ES" sz="2000" b="1" dirty="0" smtClean="0"/>
              <a:t> chart..</a:t>
            </a:r>
            <a:endParaRPr lang="es-ES" sz="2000" b="1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918833"/>
              </p:ext>
            </p:extLst>
          </p:nvPr>
        </p:nvGraphicFramePr>
        <p:xfrm>
          <a:off x="251520" y="4578076"/>
          <a:ext cx="8640960" cy="1831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/>
              </a:tblGrid>
              <a:tr h="2573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 smtClean="0"/>
                        <a:t>Complete </a:t>
                      </a:r>
                      <a:r>
                        <a:rPr lang="es-ES" sz="2000" b="1" dirty="0" err="1" smtClean="0"/>
                        <a:t>the</a:t>
                      </a:r>
                      <a:r>
                        <a:rPr lang="es-ES" sz="2000" b="1" dirty="0" smtClean="0"/>
                        <a:t> </a:t>
                      </a:r>
                      <a:r>
                        <a:rPr lang="es-ES" sz="2000" b="1" dirty="0" err="1" smtClean="0"/>
                        <a:t>following</a:t>
                      </a:r>
                      <a:r>
                        <a:rPr lang="es-ES" sz="2000" b="1" dirty="0" smtClean="0"/>
                        <a:t> </a:t>
                      </a:r>
                      <a:r>
                        <a:rPr lang="es-ES" sz="2000" b="1" dirty="0" err="1" smtClean="0"/>
                        <a:t>sentences</a:t>
                      </a:r>
                      <a:r>
                        <a:rPr lang="es-ES" sz="2000" b="1" dirty="0" smtClean="0"/>
                        <a:t> </a:t>
                      </a:r>
                      <a:r>
                        <a:rPr lang="es-ES" sz="2000" b="1" dirty="0" err="1" smtClean="0"/>
                        <a:t>with</a:t>
                      </a:r>
                      <a:r>
                        <a:rPr lang="es-ES" sz="2000" b="1" dirty="0" smtClean="0"/>
                        <a:t> </a:t>
                      </a:r>
                      <a:r>
                        <a:rPr lang="es-ES" sz="2000" b="1" dirty="0" err="1" smtClean="0"/>
                        <a:t>the</a:t>
                      </a:r>
                      <a:r>
                        <a:rPr lang="es-ES" sz="2000" b="1" dirty="0" smtClean="0"/>
                        <a:t> </a:t>
                      </a:r>
                      <a:r>
                        <a:rPr lang="es-ES" sz="2000" b="1" dirty="0" err="1" smtClean="0"/>
                        <a:t>nouns</a:t>
                      </a:r>
                      <a:r>
                        <a:rPr lang="es-ES" sz="2000" b="1" dirty="0" smtClean="0"/>
                        <a:t> </a:t>
                      </a:r>
                      <a:r>
                        <a:rPr lang="es-ES" sz="2000" b="1" dirty="0" err="1" smtClean="0"/>
                        <a:t>from</a:t>
                      </a:r>
                      <a:r>
                        <a:rPr lang="es-ES" sz="2000" b="1" dirty="0" smtClean="0"/>
                        <a:t> </a:t>
                      </a:r>
                      <a:r>
                        <a:rPr lang="es-ES" sz="2000" b="1" dirty="0" err="1" smtClean="0"/>
                        <a:t>the</a:t>
                      </a:r>
                      <a:r>
                        <a:rPr lang="es-ES" sz="2000" b="1" dirty="0" smtClean="0"/>
                        <a:t> chart..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289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/>
                        <a:t>1,-My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grandfather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had</a:t>
                      </a:r>
                      <a:r>
                        <a:rPr lang="es-ES" sz="1600" baseline="0" dirty="0" smtClean="0"/>
                        <a:t> a </a:t>
                      </a:r>
                      <a:r>
                        <a:rPr lang="es-ES" sz="1600" baseline="0" dirty="0" err="1" smtClean="0"/>
                        <a:t>successful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heart</a:t>
                      </a:r>
                      <a:r>
                        <a:rPr lang="es-ES" sz="1600" baseline="0" dirty="0" smtClean="0"/>
                        <a:t>___________ </a:t>
                      </a:r>
                      <a:r>
                        <a:rPr lang="es-ES" sz="1600" baseline="0" dirty="0" err="1" smtClean="0"/>
                        <a:t>yesterday</a:t>
                      </a:r>
                      <a:endParaRPr lang="es-E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57393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2,- </a:t>
                      </a:r>
                      <a:r>
                        <a:rPr lang="es-ES" sz="1600" dirty="0" err="1" smtClean="0"/>
                        <a:t>The</a:t>
                      </a:r>
                      <a:r>
                        <a:rPr lang="es-ES" sz="1600" baseline="0" dirty="0" smtClean="0"/>
                        <a:t> internet </a:t>
                      </a:r>
                      <a:r>
                        <a:rPr lang="es-ES" sz="1600" baseline="0" dirty="0" err="1" smtClean="0"/>
                        <a:t>makes</a:t>
                      </a:r>
                      <a:r>
                        <a:rPr lang="es-ES" sz="1600" baseline="0" dirty="0" smtClean="0"/>
                        <a:t> __________________ </a:t>
                      </a:r>
                      <a:r>
                        <a:rPr lang="es-ES" sz="1600" baseline="0" dirty="0" err="1" smtClean="0"/>
                        <a:t>between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people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easier</a:t>
                      </a:r>
                      <a:r>
                        <a:rPr lang="es-ES" sz="1600" baseline="0" dirty="0" smtClean="0"/>
                        <a:t> and </a:t>
                      </a:r>
                      <a:r>
                        <a:rPr lang="es-ES" sz="1600" baseline="0" dirty="0" err="1" smtClean="0"/>
                        <a:t>faster</a:t>
                      </a:r>
                      <a:endParaRPr lang="es-E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57393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3,- </a:t>
                      </a:r>
                      <a:r>
                        <a:rPr lang="es-ES" sz="1600" dirty="0" err="1" smtClean="0"/>
                        <a:t>There</a:t>
                      </a:r>
                      <a:r>
                        <a:rPr lang="es-ES" sz="1600" dirty="0" smtClean="0"/>
                        <a:t> </a:t>
                      </a:r>
                      <a:r>
                        <a:rPr lang="es-ES" sz="1600" dirty="0" err="1" smtClean="0"/>
                        <a:t>is</a:t>
                      </a:r>
                      <a:r>
                        <a:rPr lang="es-ES" sz="1600" dirty="0" smtClean="0"/>
                        <a:t> a 30% </a:t>
                      </a:r>
                      <a:r>
                        <a:rPr lang="es-ES" sz="1600" dirty="0" err="1" smtClean="0"/>
                        <a:t>price</a:t>
                      </a:r>
                      <a:r>
                        <a:rPr lang="es-ES" sz="1600" dirty="0" smtClean="0"/>
                        <a:t> ________ </a:t>
                      </a:r>
                      <a:r>
                        <a:rPr lang="es-ES" sz="1600" dirty="0" err="1" smtClean="0"/>
                        <a:t>on</a:t>
                      </a:r>
                      <a:r>
                        <a:rPr lang="es-ES" sz="1600" dirty="0" smtClean="0"/>
                        <a:t> </a:t>
                      </a:r>
                      <a:r>
                        <a:rPr lang="es-ES" sz="1600" dirty="0" err="1" smtClean="0"/>
                        <a:t>all</a:t>
                      </a:r>
                      <a:r>
                        <a:rPr lang="es-ES" sz="1600" dirty="0" smtClean="0"/>
                        <a:t> </a:t>
                      </a:r>
                      <a:r>
                        <a:rPr lang="es-ES" sz="1600" dirty="0" err="1" smtClean="0"/>
                        <a:t>washing</a:t>
                      </a:r>
                      <a:r>
                        <a:rPr lang="es-ES" sz="1600" dirty="0" smtClean="0"/>
                        <a:t> </a:t>
                      </a:r>
                      <a:r>
                        <a:rPr lang="es-ES" sz="1600" baseline="0" dirty="0" smtClean="0"/>
                        <a:t> machines </a:t>
                      </a:r>
                      <a:r>
                        <a:rPr lang="es-ES" sz="1600" baseline="0" dirty="0" err="1" smtClean="0"/>
                        <a:t>during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the</a:t>
                      </a:r>
                      <a:r>
                        <a:rPr lang="es-ES" sz="1600" baseline="0" dirty="0" smtClean="0"/>
                        <a:t> sales.</a:t>
                      </a:r>
                      <a:endParaRPr lang="es-E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57393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4,- </a:t>
                      </a:r>
                      <a:r>
                        <a:rPr lang="es-ES" sz="1600" dirty="0" err="1" smtClean="0"/>
                        <a:t>Sunscreen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is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neccesary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for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the</a:t>
                      </a:r>
                      <a:r>
                        <a:rPr lang="es-ES" sz="1600" baseline="0" dirty="0" smtClean="0"/>
                        <a:t> __________________ of </a:t>
                      </a:r>
                      <a:r>
                        <a:rPr lang="es-ES" sz="1600" baseline="0" dirty="0" err="1" smtClean="0"/>
                        <a:t>the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skin</a:t>
                      </a:r>
                      <a:endParaRPr lang="es-ES" sz="1600" dirty="0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447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044582"/>
              </p:ext>
            </p:extLst>
          </p:nvPr>
        </p:nvGraphicFramePr>
        <p:xfrm>
          <a:off x="1691680" y="646544"/>
          <a:ext cx="5040560" cy="371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7563"/>
                <a:gridCol w="2562997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err="1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1800" dirty="0" err="1" smtClean="0">
                          <a:solidFill>
                            <a:schemeClr val="tx1"/>
                          </a:solidFill>
                        </a:rPr>
                        <a:t>word</a:t>
                      </a:r>
                      <a:endParaRPr lang="es-E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err="1" smtClean="0">
                          <a:solidFill>
                            <a:schemeClr val="tx1"/>
                          </a:solidFill>
                        </a:rPr>
                        <a:t>Noun</a:t>
                      </a:r>
                      <a:endParaRPr lang="es-E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Care</a:t>
                      </a:r>
                      <a:endParaRPr lang="es-E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Build</a:t>
                      </a:r>
                      <a:endParaRPr lang="es-E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Pain</a:t>
                      </a:r>
                      <a:endParaRPr lang="es-E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Correct</a:t>
                      </a:r>
                      <a:endParaRPr lang="es-E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End</a:t>
                      </a:r>
                      <a:endParaRPr lang="es-E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Effective</a:t>
                      </a:r>
                      <a:endParaRPr lang="es-E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Comfortable</a:t>
                      </a:r>
                      <a:endParaRPr lang="es-E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Success</a:t>
                      </a:r>
                      <a:endParaRPr lang="es-E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Help</a:t>
                      </a:r>
                      <a:endParaRPr lang="es-E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Home</a:t>
                      </a:r>
                      <a:endParaRPr lang="es-E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179512" y="188640"/>
            <a:ext cx="4320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Complete </a:t>
            </a:r>
            <a:r>
              <a:rPr lang="es-ES" sz="2000" b="1" dirty="0" err="1" smtClean="0"/>
              <a:t>the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following</a:t>
            </a:r>
            <a:r>
              <a:rPr lang="es-ES" sz="2000" b="1" dirty="0" smtClean="0"/>
              <a:t> chart..</a:t>
            </a:r>
            <a:endParaRPr lang="es-ES" sz="2000" b="1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902537"/>
              </p:ext>
            </p:extLst>
          </p:nvPr>
        </p:nvGraphicFramePr>
        <p:xfrm>
          <a:off x="251520" y="4503012"/>
          <a:ext cx="8640960" cy="2166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/>
              </a:tblGrid>
              <a:tr h="2573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 smtClean="0">
                          <a:solidFill>
                            <a:schemeClr val="tx1"/>
                          </a:solidFill>
                        </a:rPr>
                        <a:t>Complete </a:t>
                      </a:r>
                      <a:r>
                        <a:rPr lang="es-ES" sz="2000" b="1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E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2000" b="1" dirty="0" err="1" smtClean="0">
                          <a:solidFill>
                            <a:schemeClr val="tx1"/>
                          </a:solidFill>
                        </a:rPr>
                        <a:t>following</a:t>
                      </a:r>
                      <a:r>
                        <a:rPr lang="es-E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2000" b="1" dirty="0" err="1" smtClean="0">
                          <a:solidFill>
                            <a:schemeClr val="tx1"/>
                          </a:solidFill>
                        </a:rPr>
                        <a:t>sentences</a:t>
                      </a:r>
                      <a:r>
                        <a:rPr lang="es-E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2000" b="1" dirty="0" err="1" smtClean="0">
                          <a:solidFill>
                            <a:schemeClr val="tx1"/>
                          </a:solidFill>
                        </a:rPr>
                        <a:t>with</a:t>
                      </a:r>
                      <a:r>
                        <a:rPr lang="es-E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2000" b="1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E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2000" b="1" dirty="0" err="1" smtClean="0">
                          <a:solidFill>
                            <a:schemeClr val="tx1"/>
                          </a:solidFill>
                        </a:rPr>
                        <a:t>nouns</a:t>
                      </a:r>
                      <a:r>
                        <a:rPr lang="es-E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2000" b="1" dirty="0" err="1" smtClean="0">
                          <a:solidFill>
                            <a:schemeClr val="tx1"/>
                          </a:solidFill>
                        </a:rPr>
                        <a:t>from</a:t>
                      </a:r>
                      <a:r>
                        <a:rPr lang="es-E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2000" b="1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ES" sz="2000" b="1" dirty="0" smtClean="0">
                          <a:solidFill>
                            <a:schemeClr val="tx1"/>
                          </a:solidFill>
                        </a:rPr>
                        <a:t> chart..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289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/>
                        <a:t>1,-Tom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is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an</a:t>
                      </a:r>
                      <a:r>
                        <a:rPr lang="es-ES" sz="1600" baseline="0" dirty="0" smtClean="0"/>
                        <a:t> ____________ he </a:t>
                      </a:r>
                      <a:r>
                        <a:rPr lang="es-ES" sz="1600" baseline="0" dirty="0" err="1" smtClean="0"/>
                        <a:t>doesn`t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know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how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to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motivate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people</a:t>
                      </a:r>
                      <a:endParaRPr lang="es-E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57393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2,- </a:t>
                      </a:r>
                      <a:r>
                        <a:rPr lang="es-ES" sz="1600" dirty="0" err="1" smtClean="0"/>
                        <a:t>If</a:t>
                      </a:r>
                      <a:r>
                        <a:rPr lang="es-ES" sz="1600" dirty="0" smtClean="0"/>
                        <a:t> </a:t>
                      </a:r>
                      <a:r>
                        <a:rPr lang="es-ES" sz="1600" dirty="0" err="1" smtClean="0"/>
                        <a:t>you</a:t>
                      </a:r>
                      <a:r>
                        <a:rPr lang="es-ES" sz="1600" dirty="0" smtClean="0"/>
                        <a:t> </a:t>
                      </a:r>
                      <a:r>
                        <a:rPr lang="es-ES" sz="1600" dirty="0" err="1" smtClean="0"/>
                        <a:t>want</a:t>
                      </a:r>
                      <a:r>
                        <a:rPr lang="es-ES" sz="1600" dirty="0" smtClean="0"/>
                        <a:t> </a:t>
                      </a:r>
                      <a:r>
                        <a:rPr lang="es-ES" sz="1600" dirty="0" err="1" smtClean="0"/>
                        <a:t>to</a:t>
                      </a:r>
                      <a:r>
                        <a:rPr lang="es-ES" sz="1600" dirty="0" smtClean="0"/>
                        <a:t> be _____________ in </a:t>
                      </a:r>
                      <a:r>
                        <a:rPr lang="es-ES" sz="1600" dirty="0" err="1" smtClean="0"/>
                        <a:t>bussiness</a:t>
                      </a:r>
                      <a:r>
                        <a:rPr lang="es-ES" sz="1600" dirty="0" smtClean="0"/>
                        <a:t> </a:t>
                      </a:r>
                      <a:r>
                        <a:rPr lang="es-ES" sz="1600" dirty="0" err="1" smtClean="0"/>
                        <a:t>you</a:t>
                      </a:r>
                      <a:r>
                        <a:rPr lang="es-ES" sz="1600" dirty="0" smtClean="0"/>
                        <a:t> </a:t>
                      </a:r>
                      <a:r>
                        <a:rPr lang="es-ES" sz="1600" dirty="0" err="1" smtClean="0"/>
                        <a:t>have</a:t>
                      </a:r>
                      <a:r>
                        <a:rPr lang="es-ES" sz="1600" dirty="0" smtClean="0"/>
                        <a:t> </a:t>
                      </a:r>
                      <a:r>
                        <a:rPr lang="es-ES" sz="1600" dirty="0" err="1" smtClean="0"/>
                        <a:t>to</a:t>
                      </a:r>
                      <a:r>
                        <a:rPr lang="es-ES" sz="1600" dirty="0" smtClean="0"/>
                        <a:t> plan </a:t>
                      </a:r>
                      <a:r>
                        <a:rPr lang="es-ES" sz="1600" dirty="0" err="1" smtClean="0"/>
                        <a:t>carefully</a:t>
                      </a:r>
                      <a:r>
                        <a:rPr lang="es-ES" sz="1600" dirty="0" smtClean="0"/>
                        <a:t>.</a:t>
                      </a:r>
                      <a:endParaRPr lang="es-E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57393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3,- </a:t>
                      </a:r>
                      <a:r>
                        <a:rPr lang="es-ES" sz="1600" dirty="0" err="1" smtClean="0"/>
                        <a:t>Since</a:t>
                      </a:r>
                      <a:r>
                        <a:rPr lang="es-ES" sz="1600" dirty="0" smtClean="0"/>
                        <a:t> he </a:t>
                      </a:r>
                      <a:r>
                        <a:rPr lang="es-ES" sz="1600" dirty="0" err="1" smtClean="0"/>
                        <a:t>lost</a:t>
                      </a:r>
                      <a:r>
                        <a:rPr lang="es-ES" sz="1600" dirty="0" smtClean="0"/>
                        <a:t> </a:t>
                      </a:r>
                      <a:r>
                        <a:rPr lang="es-ES" sz="1600" dirty="0" err="1" smtClean="0"/>
                        <a:t>his</a:t>
                      </a:r>
                      <a:r>
                        <a:rPr lang="es-ES" sz="1600" dirty="0" smtClean="0"/>
                        <a:t> </a:t>
                      </a:r>
                      <a:r>
                        <a:rPr lang="es-ES" sz="1600" dirty="0" err="1" smtClean="0"/>
                        <a:t>job</a:t>
                      </a:r>
                      <a:r>
                        <a:rPr lang="es-ES" sz="1600" baseline="0" dirty="0" smtClean="0"/>
                        <a:t> and </a:t>
                      </a:r>
                      <a:r>
                        <a:rPr lang="es-ES" sz="1600" baseline="0" dirty="0" err="1" smtClean="0"/>
                        <a:t>the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bank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took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his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house</a:t>
                      </a:r>
                      <a:r>
                        <a:rPr lang="es-ES" sz="1600" baseline="0" dirty="0" smtClean="0"/>
                        <a:t>, </a:t>
                      </a:r>
                      <a:r>
                        <a:rPr lang="es-ES" sz="1600" baseline="0" dirty="0" err="1" smtClean="0"/>
                        <a:t>kevin</a:t>
                      </a:r>
                      <a:r>
                        <a:rPr lang="es-ES" sz="1600" baseline="0" dirty="0" smtClean="0"/>
                        <a:t> has </a:t>
                      </a:r>
                      <a:r>
                        <a:rPr lang="es-ES" sz="1600" baseline="0" dirty="0" err="1" smtClean="0"/>
                        <a:t>been</a:t>
                      </a:r>
                      <a:r>
                        <a:rPr lang="es-ES" sz="1600" baseline="0" dirty="0" smtClean="0"/>
                        <a:t> __________</a:t>
                      </a:r>
                      <a:endParaRPr lang="es-E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57393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4,- </a:t>
                      </a:r>
                      <a:r>
                        <a:rPr lang="es-ES" sz="1600" dirty="0" err="1" smtClean="0"/>
                        <a:t>Contructors</a:t>
                      </a:r>
                      <a:r>
                        <a:rPr lang="es-ES" sz="1600" dirty="0" smtClean="0"/>
                        <a:t> are </a:t>
                      </a:r>
                      <a:r>
                        <a:rPr lang="es-ES" sz="1600" dirty="0" err="1" smtClean="0"/>
                        <a:t>trying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to</a:t>
                      </a:r>
                      <a:r>
                        <a:rPr lang="es-ES" sz="1600" baseline="0" dirty="0" smtClean="0"/>
                        <a:t> ____________ </a:t>
                      </a:r>
                      <a:r>
                        <a:rPr lang="es-ES" sz="1600" baseline="0" dirty="0" err="1" smtClean="0"/>
                        <a:t>the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old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building</a:t>
                      </a:r>
                      <a:r>
                        <a:rPr lang="es-ES" sz="1600" baseline="0" dirty="0" smtClean="0"/>
                        <a:t>.</a:t>
                      </a:r>
                      <a:endParaRPr lang="es-E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57393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5,- </a:t>
                      </a:r>
                      <a:r>
                        <a:rPr lang="es-ES" sz="1600" dirty="0" err="1" smtClean="0"/>
                        <a:t>If</a:t>
                      </a:r>
                      <a:r>
                        <a:rPr lang="es-ES" sz="1600" dirty="0" smtClean="0"/>
                        <a:t> </a:t>
                      </a:r>
                      <a:r>
                        <a:rPr lang="es-ES" sz="1600" dirty="0" err="1" smtClean="0"/>
                        <a:t>patients</a:t>
                      </a:r>
                      <a:r>
                        <a:rPr lang="es-ES" sz="1600" dirty="0" smtClean="0"/>
                        <a:t> are </a:t>
                      </a:r>
                      <a:r>
                        <a:rPr lang="es-ES" sz="1600" dirty="0" err="1" smtClean="0"/>
                        <a:t>distracted</a:t>
                      </a:r>
                      <a:r>
                        <a:rPr lang="es-ES" sz="1600" dirty="0" smtClean="0"/>
                        <a:t>, </a:t>
                      </a:r>
                      <a:r>
                        <a:rPr lang="es-ES" sz="1600" dirty="0" err="1" smtClean="0"/>
                        <a:t>anxiety</a:t>
                      </a:r>
                      <a:r>
                        <a:rPr lang="es-ES" sz="1600" dirty="0" smtClean="0"/>
                        <a:t> </a:t>
                      </a:r>
                      <a:r>
                        <a:rPr lang="es-ES" sz="1600" dirty="0" err="1" smtClean="0"/>
                        <a:t>is</a:t>
                      </a:r>
                      <a:r>
                        <a:rPr lang="es-ES" sz="1600" dirty="0" smtClean="0"/>
                        <a:t> </a:t>
                      </a:r>
                      <a:r>
                        <a:rPr lang="es-ES" sz="1600" dirty="0" err="1" smtClean="0"/>
                        <a:t>reduced</a:t>
                      </a:r>
                      <a:r>
                        <a:rPr lang="es-ES" sz="1600" dirty="0" smtClean="0"/>
                        <a:t> and </a:t>
                      </a:r>
                      <a:r>
                        <a:rPr lang="es-ES" sz="1600" dirty="0" err="1" smtClean="0"/>
                        <a:t>the</a:t>
                      </a:r>
                      <a:r>
                        <a:rPr lang="es-ES" sz="1600" dirty="0" smtClean="0"/>
                        <a:t> </a:t>
                      </a:r>
                      <a:r>
                        <a:rPr lang="es-ES" sz="1600" dirty="0" err="1" smtClean="0"/>
                        <a:t>procedure</a:t>
                      </a:r>
                      <a:r>
                        <a:rPr lang="es-ES" sz="1600" dirty="0" smtClean="0"/>
                        <a:t> </a:t>
                      </a:r>
                      <a:r>
                        <a:rPr lang="es-ES" sz="1600" dirty="0" err="1" smtClean="0"/>
                        <a:t>becomes</a:t>
                      </a:r>
                      <a:r>
                        <a:rPr lang="es-ES" sz="1600" dirty="0" smtClean="0"/>
                        <a:t> </a:t>
                      </a:r>
                      <a:r>
                        <a:rPr lang="es-ES" sz="1600" dirty="0" err="1" smtClean="0"/>
                        <a:t>less</a:t>
                      </a:r>
                      <a:r>
                        <a:rPr lang="es-ES" sz="1600" dirty="0" smtClean="0"/>
                        <a:t> ______________</a:t>
                      </a:r>
                      <a:endParaRPr lang="es-ES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9013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572945"/>
              </p:ext>
            </p:extLst>
          </p:nvPr>
        </p:nvGraphicFramePr>
        <p:xfrm>
          <a:off x="1691680" y="885056"/>
          <a:ext cx="5040560" cy="2399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7563"/>
                <a:gridCol w="2562997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err="1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1800" dirty="0" err="1" smtClean="0">
                          <a:solidFill>
                            <a:schemeClr val="tx1"/>
                          </a:solidFill>
                        </a:rPr>
                        <a:t>word</a:t>
                      </a:r>
                      <a:endParaRPr lang="es-E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dirty="0" err="1" smtClean="0">
                          <a:solidFill>
                            <a:schemeClr val="tx1"/>
                          </a:solidFill>
                        </a:rPr>
                        <a:t>Noun</a:t>
                      </a:r>
                      <a:endParaRPr lang="es-E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Afford</a:t>
                      </a:r>
                      <a:endParaRPr lang="es-E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Invent</a:t>
                      </a:r>
                      <a:endParaRPr lang="es-E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Biology</a:t>
                      </a:r>
                      <a:endParaRPr lang="es-E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Impress</a:t>
                      </a:r>
                      <a:endParaRPr lang="es-E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Education</a:t>
                      </a:r>
                      <a:endParaRPr lang="es-E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7768"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Possible</a:t>
                      </a:r>
                      <a:endParaRPr lang="es-E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E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179512" y="188640"/>
            <a:ext cx="4320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Complete </a:t>
            </a:r>
            <a:r>
              <a:rPr lang="es-ES" sz="2000" b="1" dirty="0" err="1" smtClean="0"/>
              <a:t>the</a:t>
            </a:r>
            <a:r>
              <a:rPr lang="es-ES" sz="2000" b="1" dirty="0" smtClean="0"/>
              <a:t> </a:t>
            </a:r>
            <a:r>
              <a:rPr lang="es-ES" sz="2000" b="1" dirty="0" err="1" smtClean="0"/>
              <a:t>following</a:t>
            </a:r>
            <a:r>
              <a:rPr lang="es-ES" sz="2000" b="1" dirty="0" smtClean="0"/>
              <a:t> chart..</a:t>
            </a:r>
            <a:endParaRPr lang="es-ES" sz="2000" b="1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772342"/>
              </p:ext>
            </p:extLst>
          </p:nvPr>
        </p:nvGraphicFramePr>
        <p:xfrm>
          <a:off x="251520" y="4005064"/>
          <a:ext cx="8640960" cy="2074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/>
              </a:tblGrid>
              <a:tr h="2573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000" b="1" dirty="0" smtClean="0">
                          <a:solidFill>
                            <a:schemeClr val="tx1"/>
                          </a:solidFill>
                        </a:rPr>
                        <a:t>Complete </a:t>
                      </a:r>
                      <a:r>
                        <a:rPr lang="es-ES" sz="2000" b="1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E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2000" b="1" dirty="0" err="1" smtClean="0">
                          <a:solidFill>
                            <a:schemeClr val="tx1"/>
                          </a:solidFill>
                        </a:rPr>
                        <a:t>following</a:t>
                      </a:r>
                      <a:r>
                        <a:rPr lang="es-E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2000" b="1" dirty="0" err="1" smtClean="0">
                          <a:solidFill>
                            <a:schemeClr val="tx1"/>
                          </a:solidFill>
                        </a:rPr>
                        <a:t>sentences</a:t>
                      </a:r>
                      <a:r>
                        <a:rPr lang="es-E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2000" b="1" dirty="0" err="1" smtClean="0">
                          <a:solidFill>
                            <a:schemeClr val="tx1"/>
                          </a:solidFill>
                        </a:rPr>
                        <a:t>with</a:t>
                      </a:r>
                      <a:r>
                        <a:rPr lang="es-E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2000" b="1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E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2000" b="1" dirty="0" err="1" smtClean="0">
                          <a:solidFill>
                            <a:schemeClr val="tx1"/>
                          </a:solidFill>
                        </a:rPr>
                        <a:t>nouns</a:t>
                      </a:r>
                      <a:r>
                        <a:rPr lang="es-E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2000" b="1" dirty="0" err="1" smtClean="0">
                          <a:solidFill>
                            <a:schemeClr val="tx1"/>
                          </a:solidFill>
                        </a:rPr>
                        <a:t>from</a:t>
                      </a:r>
                      <a:r>
                        <a:rPr lang="es-ES" sz="2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ES" sz="2000" b="1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s-ES" sz="2000" b="1" dirty="0" smtClean="0">
                          <a:solidFill>
                            <a:schemeClr val="tx1"/>
                          </a:solidFill>
                        </a:rPr>
                        <a:t> chart..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89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/>
                        <a:t>1,-Science </a:t>
                      </a:r>
                      <a:r>
                        <a:rPr lang="es-ES" sz="1600" dirty="0" err="1" smtClean="0"/>
                        <a:t>muesums</a:t>
                      </a:r>
                      <a:r>
                        <a:rPr lang="es-ES" sz="1600" dirty="0" smtClean="0"/>
                        <a:t> are a </a:t>
                      </a:r>
                      <a:r>
                        <a:rPr lang="es-ES" sz="1600" dirty="0" err="1" smtClean="0"/>
                        <a:t>great</a:t>
                      </a:r>
                      <a:r>
                        <a:rPr lang="es-ES" sz="1600" baseline="0" dirty="0" smtClean="0"/>
                        <a:t> and _________ place </a:t>
                      </a:r>
                      <a:r>
                        <a:rPr lang="es-ES" sz="1600" baseline="0" dirty="0" err="1" smtClean="0"/>
                        <a:t>to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visit</a:t>
                      </a:r>
                      <a:r>
                        <a:rPr lang="es-ES" sz="1600" baseline="0" dirty="0" smtClean="0"/>
                        <a:t>.</a:t>
                      </a:r>
                      <a:endParaRPr lang="es-E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7393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2,- </a:t>
                      </a:r>
                      <a:r>
                        <a:rPr lang="es-ES" sz="1600" dirty="0" err="1" smtClean="0"/>
                        <a:t>Children</a:t>
                      </a:r>
                      <a:r>
                        <a:rPr lang="es-ES" sz="1600" baseline="0" dirty="0" smtClean="0"/>
                        <a:t> can </a:t>
                      </a:r>
                      <a:r>
                        <a:rPr lang="es-ES" sz="1600" baseline="0" dirty="0" err="1" smtClean="0"/>
                        <a:t>learn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all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about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science</a:t>
                      </a:r>
                      <a:r>
                        <a:rPr lang="es-ES" sz="1600" baseline="0" dirty="0" smtClean="0"/>
                        <a:t>, </a:t>
                      </a:r>
                      <a:r>
                        <a:rPr lang="es-ES" sz="1600" baseline="0" dirty="0" err="1" smtClean="0"/>
                        <a:t>technology</a:t>
                      </a:r>
                      <a:r>
                        <a:rPr lang="es-ES" sz="1600" baseline="0" dirty="0" smtClean="0"/>
                        <a:t> and _____________</a:t>
                      </a:r>
                      <a:endParaRPr lang="es-E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7393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3,- </a:t>
                      </a:r>
                      <a:r>
                        <a:rPr lang="es-ES" sz="1600" dirty="0" err="1" smtClean="0"/>
                        <a:t>Many</a:t>
                      </a:r>
                      <a:r>
                        <a:rPr lang="es-ES" sz="1600" dirty="0" smtClean="0"/>
                        <a:t> ______________ </a:t>
                      </a:r>
                      <a:r>
                        <a:rPr lang="es-ES" sz="1600" dirty="0" err="1" smtClean="0"/>
                        <a:t>work</a:t>
                      </a:r>
                      <a:r>
                        <a:rPr lang="es-ES" sz="1600" dirty="0" smtClean="0"/>
                        <a:t> at </a:t>
                      </a:r>
                      <a:r>
                        <a:rPr lang="es-ES" sz="1600" dirty="0" err="1" smtClean="0"/>
                        <a:t>the</a:t>
                      </a:r>
                      <a:r>
                        <a:rPr lang="es-ES" sz="1600" dirty="0" smtClean="0"/>
                        <a:t> </a:t>
                      </a:r>
                      <a:r>
                        <a:rPr lang="es-ES" sz="1600" dirty="0" err="1" smtClean="0"/>
                        <a:t>Botany</a:t>
                      </a:r>
                      <a:r>
                        <a:rPr lang="es-ES" sz="1600" dirty="0" smtClean="0"/>
                        <a:t> </a:t>
                      </a:r>
                      <a:r>
                        <a:rPr lang="es-ES" sz="1600" dirty="0" err="1" smtClean="0"/>
                        <a:t>department</a:t>
                      </a:r>
                      <a:r>
                        <a:rPr lang="es-ES" sz="1600" dirty="0" smtClean="0"/>
                        <a:t> of </a:t>
                      </a:r>
                      <a:r>
                        <a:rPr lang="es-ES" sz="1600" dirty="0" err="1" smtClean="0"/>
                        <a:t>the</a:t>
                      </a:r>
                      <a:r>
                        <a:rPr lang="es-ES" sz="1600" dirty="0" smtClean="0"/>
                        <a:t> </a:t>
                      </a:r>
                      <a:r>
                        <a:rPr lang="es-ES" sz="1600" dirty="0" err="1" smtClean="0"/>
                        <a:t>National</a:t>
                      </a:r>
                      <a:r>
                        <a:rPr lang="es-ES" sz="1600" dirty="0" smtClean="0"/>
                        <a:t> </a:t>
                      </a:r>
                      <a:r>
                        <a:rPr lang="es-ES" sz="1600" dirty="0" err="1" smtClean="0"/>
                        <a:t>museum</a:t>
                      </a:r>
                      <a:r>
                        <a:rPr lang="es-ES" sz="1600" baseline="0" dirty="0" smtClean="0"/>
                        <a:t> of </a:t>
                      </a:r>
                      <a:r>
                        <a:rPr lang="es-ES" sz="1600" dirty="0" smtClean="0"/>
                        <a:t>Natural </a:t>
                      </a:r>
                      <a:r>
                        <a:rPr lang="es-ES" sz="1600" dirty="0" err="1" smtClean="0"/>
                        <a:t>History</a:t>
                      </a:r>
                      <a:r>
                        <a:rPr lang="es-ES" sz="1600" dirty="0" smtClean="0"/>
                        <a:t>. </a:t>
                      </a:r>
                      <a:endParaRPr lang="es-E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7393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4,- </a:t>
                      </a:r>
                      <a:r>
                        <a:rPr lang="es-ES" sz="1600" dirty="0" err="1" smtClean="0"/>
                        <a:t>The</a:t>
                      </a:r>
                      <a:r>
                        <a:rPr lang="es-ES" sz="1600" dirty="0" smtClean="0"/>
                        <a:t> </a:t>
                      </a:r>
                      <a:r>
                        <a:rPr lang="es-ES" sz="1600" dirty="0" err="1" smtClean="0"/>
                        <a:t>National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Muesum</a:t>
                      </a:r>
                      <a:r>
                        <a:rPr lang="es-ES" sz="1600" baseline="0" dirty="0" smtClean="0"/>
                        <a:t> of </a:t>
                      </a:r>
                      <a:r>
                        <a:rPr lang="es-ES" sz="1600" baseline="0" dirty="0" err="1" smtClean="0"/>
                        <a:t>health</a:t>
                      </a:r>
                      <a:r>
                        <a:rPr lang="es-ES" sz="1600" baseline="0" dirty="0" smtClean="0"/>
                        <a:t> and Medicine </a:t>
                      </a:r>
                      <a:r>
                        <a:rPr lang="es-ES" sz="1600" baseline="0" dirty="0" err="1" smtClean="0"/>
                        <a:t>is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both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beautifula</a:t>
                      </a:r>
                      <a:r>
                        <a:rPr lang="es-ES" sz="1600" baseline="0" dirty="0" smtClean="0"/>
                        <a:t> and __________, uses </a:t>
                      </a:r>
                      <a:r>
                        <a:rPr lang="es-ES" sz="1600" baseline="0" dirty="0" err="1" smtClean="0"/>
                        <a:t>objects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to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tell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the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history</a:t>
                      </a:r>
                      <a:r>
                        <a:rPr lang="es-ES" sz="1600" baseline="0" dirty="0" smtClean="0"/>
                        <a:t> of medical </a:t>
                      </a:r>
                      <a:r>
                        <a:rPr lang="es-ES" sz="1600" baseline="0" dirty="0" err="1" smtClean="0"/>
                        <a:t>traditions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across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the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baseline="0" dirty="0" err="1" smtClean="0"/>
                        <a:t>world</a:t>
                      </a:r>
                      <a:r>
                        <a:rPr lang="es-ES" sz="1600" baseline="0" dirty="0" smtClean="0"/>
                        <a:t>.</a:t>
                      </a:r>
                      <a:endParaRPr lang="es-E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89367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275</Words>
  <Application>Microsoft Office PowerPoint</Application>
  <PresentationFormat>Presentación en pantalla (4:3)</PresentationFormat>
  <Paragraphs>51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4</cp:revision>
  <dcterms:created xsi:type="dcterms:W3CDTF">2015-12-01T00:18:51Z</dcterms:created>
  <dcterms:modified xsi:type="dcterms:W3CDTF">2015-12-01T00:56:43Z</dcterms:modified>
</cp:coreProperties>
</file>