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3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4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6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61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56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79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50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29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82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18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0FFD-7638-4D28-B648-DCF0DCD85C74}" type="datetimeFigureOut">
              <a:rPr lang="es-MX" smtClean="0"/>
              <a:t>08/02/2016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5F23-19BC-4CEC-92C9-AB46C58727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14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s-MX" sz="7200" b="1" dirty="0" smtClean="0"/>
              <a:t>MODULE 5</a:t>
            </a:r>
            <a:endParaRPr lang="es-MX" sz="7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rmAutofit/>
          </a:bodyPr>
          <a:lstStyle/>
          <a:p>
            <a:r>
              <a:rPr lang="es-MX" sz="8000" dirty="0" err="1" smtClean="0"/>
              <a:t>That’s</a:t>
            </a:r>
            <a:r>
              <a:rPr lang="es-MX" sz="8000" dirty="0" smtClean="0"/>
              <a:t> </a:t>
            </a:r>
            <a:r>
              <a:rPr lang="es-MX" sz="8000" dirty="0" err="1" smtClean="0"/>
              <a:t>strange</a:t>
            </a:r>
            <a:endParaRPr lang="es-MX" sz="8000" dirty="0"/>
          </a:p>
        </p:txBody>
      </p:sp>
    </p:spTree>
    <p:extLst>
      <p:ext uri="{BB962C8B-B14F-4D97-AF65-F5344CB8AC3E}">
        <p14:creationId xmlns:p14="http://schemas.microsoft.com/office/powerpoint/2010/main" val="10264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 Perfect in Desperate Housewive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0314" y="1200329"/>
            <a:ext cx="6768070" cy="5076498"/>
          </a:xfrm>
        </p:spPr>
      </p:pic>
      <p:sp>
        <p:nvSpPr>
          <p:cNvPr id="2" name="1 CuadroTexto"/>
          <p:cNvSpPr txBox="1"/>
          <p:nvPr/>
        </p:nvSpPr>
        <p:spPr>
          <a:xfrm>
            <a:off x="827584" y="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Passed</a:t>
            </a:r>
            <a:r>
              <a:rPr lang="es-MX" sz="2400" dirty="0" smtClean="0"/>
              <a:t>, </a:t>
            </a:r>
            <a:r>
              <a:rPr lang="es-MX" sz="2400" dirty="0" err="1" smtClean="0"/>
              <a:t>become</a:t>
            </a:r>
            <a:r>
              <a:rPr lang="es-MX" sz="2400" dirty="0" smtClean="0"/>
              <a:t> </a:t>
            </a:r>
            <a:r>
              <a:rPr lang="es-MX" sz="2400" dirty="0" err="1" smtClean="0"/>
              <a:t>engaged</a:t>
            </a:r>
            <a:r>
              <a:rPr lang="es-MX" sz="2400" dirty="0" smtClean="0"/>
              <a:t>, </a:t>
            </a:r>
            <a:r>
              <a:rPr lang="es-MX" sz="2400" dirty="0" err="1" smtClean="0"/>
              <a:t>took</a:t>
            </a:r>
            <a:r>
              <a:rPr lang="es-MX" sz="2400" dirty="0" smtClean="0"/>
              <a:t>, </a:t>
            </a:r>
            <a:r>
              <a:rPr lang="es-MX" sz="2400" dirty="0" err="1" smtClean="0"/>
              <a:t>knew</a:t>
            </a:r>
            <a:r>
              <a:rPr lang="es-MX" sz="2400" dirty="0" smtClean="0"/>
              <a:t>, </a:t>
            </a:r>
            <a:r>
              <a:rPr lang="es-MX" sz="2400" dirty="0" err="1" smtClean="0"/>
              <a:t>to</a:t>
            </a:r>
            <a:r>
              <a:rPr lang="es-MX" sz="2400" dirty="0" smtClean="0"/>
              <a:t> pop, </a:t>
            </a:r>
            <a:r>
              <a:rPr lang="es-MX" sz="2400" dirty="0" err="1" smtClean="0"/>
              <a:t>going</a:t>
            </a:r>
            <a:r>
              <a:rPr lang="es-MX" sz="2400" dirty="0" smtClean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, </a:t>
            </a:r>
            <a:r>
              <a:rPr lang="es-MX" sz="2400" dirty="0" err="1" smtClean="0"/>
              <a:t>did</a:t>
            </a:r>
            <a:r>
              <a:rPr lang="es-MX" sz="2400" dirty="0" smtClean="0"/>
              <a:t>, </a:t>
            </a:r>
            <a:r>
              <a:rPr lang="es-MX" sz="2400" dirty="0" err="1" smtClean="0"/>
              <a:t>would</a:t>
            </a:r>
            <a:r>
              <a:rPr lang="es-MX" sz="2400" dirty="0" smtClean="0"/>
              <a:t> be, </a:t>
            </a:r>
            <a:r>
              <a:rPr lang="es-MX" sz="2400" dirty="0" err="1" smtClean="0"/>
              <a:t>waiting</a:t>
            </a:r>
            <a:r>
              <a:rPr lang="es-MX" sz="2400" dirty="0" smtClean="0"/>
              <a:t>, </a:t>
            </a:r>
            <a:r>
              <a:rPr lang="es-MX" sz="2400" dirty="0" err="1" smtClean="0"/>
              <a:t>failed</a:t>
            </a:r>
            <a:r>
              <a:rPr lang="es-MX" sz="2400" dirty="0" smtClean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materialize</a:t>
            </a:r>
            <a:r>
              <a:rPr lang="es-MX" sz="2400" dirty="0" smtClean="0"/>
              <a:t>, </a:t>
            </a:r>
            <a:r>
              <a:rPr lang="es-MX" sz="2400" dirty="0" err="1" smtClean="0"/>
              <a:t>never</a:t>
            </a:r>
            <a:r>
              <a:rPr lang="es-MX" sz="2400" dirty="0" smtClean="0"/>
              <a:t> </a:t>
            </a:r>
            <a:r>
              <a:rPr lang="es-MX" sz="2400" dirty="0" err="1" smtClean="0"/>
              <a:t>asked</a:t>
            </a:r>
            <a:r>
              <a:rPr lang="es-MX" sz="2400" dirty="0" smtClean="0"/>
              <a:t>, </a:t>
            </a:r>
            <a:r>
              <a:rPr lang="es-MX" sz="2400" dirty="0" err="1" smtClean="0"/>
              <a:t>began</a:t>
            </a:r>
            <a:r>
              <a:rPr lang="es-MX" sz="2400" dirty="0" smtClean="0"/>
              <a:t>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dawn</a:t>
            </a:r>
            <a:r>
              <a:rPr lang="es-MX" sz="2400" dirty="0" smtClean="0"/>
              <a:t>, </a:t>
            </a:r>
            <a:r>
              <a:rPr lang="es-MX" sz="2400" dirty="0" err="1" smtClean="0"/>
              <a:t>never</a:t>
            </a:r>
            <a:r>
              <a:rPr lang="es-MX" sz="2400" dirty="0" smtClean="0"/>
              <a:t> </a:t>
            </a:r>
            <a:r>
              <a:rPr lang="es-MX" sz="2400" dirty="0" err="1" smtClean="0"/>
              <a:t>would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0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VOCABULARY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0" y="764703"/>
            <a:ext cx="2591478" cy="172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6" y="2492896"/>
            <a:ext cx="2742761" cy="182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23" y="764703"/>
            <a:ext cx="2423518" cy="242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41" y="764703"/>
            <a:ext cx="2595528" cy="17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43" y="3273508"/>
            <a:ext cx="2512505" cy="210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48" y="2504733"/>
            <a:ext cx="1909951" cy="190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1" y="4313092"/>
            <a:ext cx="3556875" cy="13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48" y="4414684"/>
            <a:ext cx="1874886" cy="201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5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VOCABULARY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1635819" cy="173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2"/>
          <a:stretch/>
        </p:blipFill>
        <p:spPr bwMode="auto">
          <a:xfrm>
            <a:off x="2175371" y="919484"/>
            <a:ext cx="2176705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75" y="1034522"/>
            <a:ext cx="2314201" cy="15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r="12545"/>
          <a:stretch/>
        </p:blipFill>
        <p:spPr bwMode="auto">
          <a:xfrm>
            <a:off x="6610857" y="919484"/>
            <a:ext cx="2244437" cy="151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2831"/>
            <a:ext cx="2307110" cy="20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64" y="2996952"/>
            <a:ext cx="1893651" cy="187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996951"/>
            <a:ext cx="1751562" cy="26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2" y="3263652"/>
            <a:ext cx="2262878" cy="226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76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Grammar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6904" cy="244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3717032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Past</a:t>
            </a:r>
            <a:r>
              <a:rPr lang="es-MX" dirty="0" smtClean="0"/>
              <a:t> </a:t>
            </a:r>
            <a:r>
              <a:rPr lang="es-MX" dirty="0" err="1" smtClean="0"/>
              <a:t>Perfect</a:t>
            </a:r>
            <a:r>
              <a:rPr lang="es-MX" dirty="0" smtClean="0"/>
              <a:t> Simple</a:t>
            </a:r>
          </a:p>
          <a:p>
            <a:r>
              <a:rPr lang="es-MX" dirty="0" err="1" smtClean="0"/>
              <a:t>Yesterday</a:t>
            </a:r>
            <a:r>
              <a:rPr lang="es-MX" dirty="0" smtClean="0"/>
              <a:t> </a:t>
            </a:r>
            <a:r>
              <a:rPr lang="es-MX" dirty="0" err="1" smtClean="0"/>
              <a:t>Yéssica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sleepy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worked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homework</a:t>
            </a:r>
            <a:r>
              <a:rPr lang="es-MX" dirty="0" smtClean="0"/>
              <a:t> </a:t>
            </a:r>
            <a:r>
              <a:rPr lang="es-MX" dirty="0" err="1" smtClean="0"/>
              <a:t>until</a:t>
            </a:r>
            <a:r>
              <a:rPr lang="es-MX" dirty="0" smtClean="0"/>
              <a:t> late.</a:t>
            </a:r>
          </a:p>
          <a:p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passed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test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studied</a:t>
            </a:r>
            <a:r>
              <a:rPr lang="es-MX" dirty="0" smtClean="0"/>
              <a:t> </a:t>
            </a:r>
            <a:r>
              <a:rPr lang="es-MX" dirty="0" err="1" smtClean="0"/>
              <a:t>hard</a:t>
            </a:r>
            <a:r>
              <a:rPr lang="es-MX" dirty="0" smtClean="0"/>
              <a:t>.</a:t>
            </a:r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ghost</a:t>
            </a:r>
            <a:r>
              <a:rPr lang="es-MX" dirty="0" smtClean="0"/>
              <a:t> </a:t>
            </a:r>
            <a:r>
              <a:rPr lang="es-MX" u="sng" dirty="0" err="1" smtClean="0"/>
              <a:t>had</a:t>
            </a:r>
            <a:r>
              <a:rPr lang="es-MX" u="sng" dirty="0" smtClean="0"/>
              <a:t> </a:t>
            </a:r>
            <a:r>
              <a:rPr lang="es-MX" u="sng" dirty="0" err="1" smtClean="0"/>
              <a:t>vanished</a:t>
            </a:r>
            <a:r>
              <a:rPr lang="es-MX" u="sng" dirty="0" smtClean="0"/>
              <a:t>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time I </a:t>
            </a:r>
            <a:r>
              <a:rPr lang="es-MX" u="sng" dirty="0" err="1" smtClean="0"/>
              <a:t>looked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err="1" smtClean="0"/>
              <a:t>Past</a:t>
            </a:r>
            <a:r>
              <a:rPr lang="es-MX" dirty="0" smtClean="0"/>
              <a:t> </a:t>
            </a:r>
            <a:r>
              <a:rPr lang="es-MX" dirty="0" err="1" smtClean="0"/>
              <a:t>Perfect</a:t>
            </a:r>
            <a:r>
              <a:rPr lang="es-MX" dirty="0" smtClean="0"/>
              <a:t> </a:t>
            </a:r>
            <a:r>
              <a:rPr lang="es-MX" dirty="0" err="1" smtClean="0"/>
              <a:t>Progressive</a:t>
            </a:r>
            <a:endParaRPr lang="es-MX" dirty="0" smtClean="0"/>
          </a:p>
          <a:p>
            <a:r>
              <a:rPr lang="es-MX" dirty="0" err="1" smtClean="0"/>
              <a:t>When</a:t>
            </a:r>
            <a:r>
              <a:rPr lang="es-MX" dirty="0" smtClean="0"/>
              <a:t> Andrea </a:t>
            </a:r>
            <a:r>
              <a:rPr lang="es-MX" u="sng" dirty="0" err="1" smtClean="0"/>
              <a:t>arrived</a:t>
            </a:r>
            <a:r>
              <a:rPr lang="es-MX" u="sng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ghost</a:t>
            </a:r>
            <a:r>
              <a:rPr lang="es-MX" dirty="0" smtClean="0"/>
              <a:t> </a:t>
            </a:r>
            <a:r>
              <a:rPr lang="es-MX" u="sng" dirty="0" err="1" smtClean="0"/>
              <a:t>had</a:t>
            </a:r>
            <a:r>
              <a:rPr lang="es-MX" u="sng" dirty="0" smtClean="0"/>
              <a:t> </a:t>
            </a:r>
            <a:r>
              <a:rPr lang="es-MX" u="sng" dirty="0" err="1" smtClean="0"/>
              <a:t>been</a:t>
            </a:r>
            <a:r>
              <a:rPr lang="es-MX" u="sng" dirty="0" smtClean="0"/>
              <a:t> </a:t>
            </a:r>
            <a:r>
              <a:rPr lang="es-MX" u="sng" dirty="0" err="1" smtClean="0"/>
              <a:t>watching</a:t>
            </a:r>
            <a:r>
              <a:rPr lang="es-MX" u="sng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class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some</a:t>
            </a:r>
            <a:r>
              <a:rPr lang="es-MX" dirty="0" smtClean="0"/>
              <a:t> time.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039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MX" dirty="0" err="1" smtClean="0"/>
              <a:t>Practice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49694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AFFIRMATIVE</a:t>
            </a:r>
          </a:p>
          <a:p>
            <a:pPr marL="0" indent="0">
              <a:buNone/>
            </a:pPr>
            <a:r>
              <a:rPr lang="en-US" sz="2000" dirty="0" smtClean="0"/>
              <a:t>1 When he went to the garage he found that his car_______________.</a:t>
            </a:r>
          </a:p>
          <a:p>
            <a:pPr marL="0" indent="0">
              <a:buNone/>
            </a:pPr>
            <a:r>
              <a:rPr lang="en-US" sz="2000" dirty="0" smtClean="0"/>
              <a:t>2 When TV became popular, radio__________________.</a:t>
            </a:r>
          </a:p>
          <a:p>
            <a:pPr marL="0" indent="0">
              <a:buNone/>
            </a:pPr>
            <a:r>
              <a:rPr lang="en-US" sz="2000" dirty="0" smtClean="0"/>
              <a:t>3 After the party, the guests told the hostess that they________________.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NEGATIVE</a:t>
            </a:r>
          </a:p>
          <a:p>
            <a:pPr marL="0" indent="0">
              <a:buNone/>
            </a:pPr>
            <a:r>
              <a:rPr lang="en-US" sz="2000" dirty="0" smtClean="0"/>
              <a:t>4 Before Columbus landed the people of Cuba_____________________.</a:t>
            </a:r>
          </a:p>
          <a:p>
            <a:pPr marL="0" indent="0">
              <a:buNone/>
            </a:pPr>
            <a:r>
              <a:rPr lang="en-US" sz="2000" dirty="0" smtClean="0"/>
              <a:t>5 When I went to Chiapas, El </a:t>
            </a:r>
            <a:r>
              <a:rPr lang="en-US" sz="2000" dirty="0" err="1" smtClean="0"/>
              <a:t>Chichonal</a:t>
            </a:r>
            <a:r>
              <a:rPr lang="en-US" sz="2000" dirty="0" smtClean="0"/>
              <a:t>__________________.</a:t>
            </a:r>
          </a:p>
          <a:p>
            <a:pPr marL="0" indent="0">
              <a:buNone/>
            </a:pPr>
            <a:r>
              <a:rPr lang="en-US" sz="2000" dirty="0" smtClean="0"/>
              <a:t>6 Lee Harvey Oswald told the police that he_______________________.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INTERROGATIVE</a:t>
            </a:r>
          </a:p>
          <a:p>
            <a:pPr marL="0" indent="0">
              <a:buNone/>
            </a:pPr>
            <a:r>
              <a:rPr lang="en-US" sz="2000" dirty="0" smtClean="0"/>
              <a:t>7 ______the Carboniferous Age_________ when man first appeared?</a:t>
            </a:r>
          </a:p>
          <a:p>
            <a:pPr marL="0" indent="0">
              <a:buNone/>
            </a:pPr>
            <a:r>
              <a:rPr lang="en-US" sz="2000" dirty="0" smtClean="0"/>
              <a:t>8 ______the children </a:t>
            </a:r>
            <a:r>
              <a:rPr lang="en-US" sz="2000" dirty="0" err="1" smtClean="0"/>
              <a:t>already_________to</a:t>
            </a:r>
            <a:r>
              <a:rPr lang="en-US" sz="2000" dirty="0" smtClean="0"/>
              <a:t> bed when their grandmother called?</a:t>
            </a:r>
          </a:p>
          <a:p>
            <a:pPr marL="0" indent="0">
              <a:buNone/>
            </a:pPr>
            <a:r>
              <a:rPr lang="en-US" sz="2000" dirty="0" smtClean="0"/>
              <a:t>9 ______they_________ their dinner before leaving the table?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69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>Oral PRACTICE </a:t>
            </a:r>
            <a:r>
              <a:rPr lang="es-MX" dirty="0" err="1" smtClean="0"/>
              <a:t>Past</a:t>
            </a:r>
            <a:r>
              <a:rPr lang="es-MX" dirty="0" smtClean="0"/>
              <a:t> </a:t>
            </a:r>
            <a:r>
              <a:rPr lang="es-MX" dirty="0" err="1" smtClean="0"/>
              <a:t>Perfect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Formula: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By </a:t>
            </a:r>
            <a:r>
              <a:rPr lang="en-US" sz="2200" dirty="0" smtClean="0"/>
              <a:t>the time I got to the movie theatre my brother_________________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By the time we arrived to the airport the plane_____________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We played Monopoly after we______________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When she went to buy a present for her boyfriend the shop______________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At 7 o’clock all the spectators at the concert ________________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I found her notes after she_____________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I didn’t say anything until she _____________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By the time Doris got to the </a:t>
            </a:r>
            <a:r>
              <a:rPr lang="en-US" sz="2200" dirty="0" err="1" smtClean="0"/>
              <a:t>party,everyone</a:t>
            </a:r>
            <a:r>
              <a:rPr lang="en-US" sz="2200" dirty="0" smtClean="0"/>
              <a:t>___________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When we entered the stadium, the concert ______ already _______.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899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Oral PRACTICE </a:t>
            </a:r>
            <a:r>
              <a:rPr lang="es-MX" dirty="0" err="1" smtClean="0"/>
              <a:t>Past</a:t>
            </a:r>
            <a:r>
              <a:rPr lang="es-MX" dirty="0" smtClean="0"/>
              <a:t> </a:t>
            </a:r>
            <a:r>
              <a:rPr lang="es-MX" dirty="0" err="1" smtClean="0"/>
              <a:t>Perfect</a:t>
            </a:r>
            <a:r>
              <a:rPr lang="es-MX" dirty="0" smtClean="0"/>
              <a:t> </a:t>
            </a:r>
            <a:r>
              <a:rPr lang="es-MX" dirty="0" err="1" smtClean="0"/>
              <a:t>Continuous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Formula: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nurse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doing</a:t>
            </a:r>
            <a:r>
              <a:rPr lang="es-MX" dirty="0" smtClean="0"/>
              <a:t> </a:t>
            </a:r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arrived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children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saying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told</a:t>
            </a:r>
            <a:r>
              <a:rPr lang="es-MX" dirty="0" smtClean="0"/>
              <a:t> </a:t>
            </a:r>
            <a:r>
              <a:rPr lang="es-MX" dirty="0" err="1" smtClean="0"/>
              <a:t>them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be </a:t>
            </a:r>
            <a:r>
              <a:rPr lang="es-MX" dirty="0" err="1" smtClean="0"/>
              <a:t>quiet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she</a:t>
            </a:r>
            <a:r>
              <a:rPr lang="es-MX" dirty="0" smtClean="0"/>
              <a:t> </a:t>
            </a:r>
            <a:r>
              <a:rPr lang="es-MX" dirty="0" err="1" smtClean="0"/>
              <a:t>telephoned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Red Cross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time </a:t>
            </a:r>
            <a:r>
              <a:rPr lang="es-MX" dirty="0" err="1" smtClean="0"/>
              <a:t>her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came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845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HOMEWORK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Complete </a:t>
            </a:r>
            <a:r>
              <a:rPr lang="es-MX" dirty="0" err="1" smtClean="0"/>
              <a:t>workbook</a:t>
            </a:r>
            <a:r>
              <a:rPr lang="es-MX" dirty="0" smtClean="0"/>
              <a:t> p. 45,46 ex. A, B and C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err="1" smtClean="0"/>
              <a:t>Study</a:t>
            </a:r>
            <a:r>
              <a:rPr lang="es-MX" dirty="0" smtClean="0"/>
              <a:t> new </a:t>
            </a:r>
            <a:r>
              <a:rPr lang="es-MX" dirty="0" err="1" smtClean="0"/>
              <a:t>vocabulary</a:t>
            </a:r>
            <a:r>
              <a:rPr lang="es-MX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Complete </a:t>
            </a:r>
            <a:r>
              <a:rPr lang="es-MX" dirty="0" err="1" smtClean="0"/>
              <a:t>reading</a:t>
            </a:r>
            <a:r>
              <a:rPr lang="es-MX" dirty="0" smtClean="0"/>
              <a:t> </a:t>
            </a:r>
            <a:r>
              <a:rPr lang="es-MX" dirty="0" err="1" smtClean="0"/>
              <a:t>student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 p.72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3873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352</Words>
  <Application>Microsoft Office PowerPoint</Application>
  <PresentationFormat>Presentación en pantalla (4:3)</PresentationFormat>
  <Paragraphs>49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MODULE 5</vt:lpstr>
      <vt:lpstr>Presentación de PowerPoint</vt:lpstr>
      <vt:lpstr>VOCABULARY</vt:lpstr>
      <vt:lpstr>VOCABULARY</vt:lpstr>
      <vt:lpstr>Grammar </vt:lpstr>
      <vt:lpstr>Practice</vt:lpstr>
      <vt:lpstr>Oral PRACTICE Past Perfect Formula:</vt:lpstr>
      <vt:lpstr>Oral PRACTICE Past Perfect Continuous Formula: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Reynol</dc:creator>
  <cp:lastModifiedBy>Reynol</cp:lastModifiedBy>
  <cp:revision>26</cp:revision>
  <dcterms:created xsi:type="dcterms:W3CDTF">2016-02-06T18:18:58Z</dcterms:created>
  <dcterms:modified xsi:type="dcterms:W3CDTF">2016-02-08T14:49:31Z</dcterms:modified>
</cp:coreProperties>
</file>