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62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6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58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71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92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0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03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05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89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0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7086-8914-4908-943C-4B8F2B28ECA9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C13B-27E5-4C88-8073-CD6A4EB25C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42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 err="1" smtClean="0"/>
              <a:t>That’s</a:t>
            </a:r>
            <a:r>
              <a:rPr lang="es-MX" sz="6600" dirty="0" smtClean="0"/>
              <a:t> </a:t>
            </a:r>
            <a:r>
              <a:rPr lang="es-MX" sz="6600" dirty="0" err="1" smtClean="0"/>
              <a:t>Strange</a:t>
            </a:r>
            <a:endParaRPr lang="es-MX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5a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0835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VOCABULARY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35" y="1088881"/>
            <a:ext cx="3123179" cy="23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5780"/>
            <a:ext cx="3600822" cy="22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5577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52" y="3789040"/>
            <a:ext cx="3359386" cy="23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VOCABULARY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43719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87" y="872858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62" y="772659"/>
            <a:ext cx="2076822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17" y="772659"/>
            <a:ext cx="2026044" cy="229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3" y="2855786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1615"/>
            <a:ext cx="2105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53" y="2849481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99" y="500928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4952840"/>
            <a:ext cx="3745979" cy="184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0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 said, she said…these words are important for more than gossiping.</a:t>
            </a:r>
            <a:br>
              <a:rPr lang="en-US" sz="3200" dirty="0" smtClean="0"/>
            </a:br>
            <a:r>
              <a:rPr lang="en-US" sz="3200" dirty="0" smtClean="0"/>
              <a:t>Grammar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help English speakers understand exactly who said what. Sometimes the words are direct, or quoted. Other times they are coming through an intermediary. A tells B what C said. This kind of speech, the kind that isn’t quoted directly, is referred to as indirect speech. It’s also called reported speech.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8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6652"/>
            <a:ext cx="8592955" cy="64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Oral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activity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Though individuals go through plenty of changes as they age, many suffer hearing loss.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ole play: one person plays a </a:t>
            </a:r>
            <a:r>
              <a:rPr lang="en-US" u="sng" dirty="0" smtClean="0"/>
              <a:t>grandparent</a:t>
            </a:r>
            <a:r>
              <a:rPr lang="en-US" dirty="0" smtClean="0"/>
              <a:t> with hearing loss, another plays the </a:t>
            </a:r>
            <a:r>
              <a:rPr lang="en-US" u="sng" dirty="0" smtClean="0"/>
              <a:t>grandchild</a:t>
            </a:r>
            <a:r>
              <a:rPr lang="en-US" dirty="0" smtClean="0"/>
              <a:t> who must repeat everything for the grandparent and a third person who will play a </a:t>
            </a:r>
            <a:r>
              <a:rPr lang="en-US" u="sng" dirty="0" smtClean="0"/>
              <a:t>travel agent</a:t>
            </a:r>
            <a:r>
              <a:rPr lang="en-US" dirty="0" smtClean="0"/>
              <a:t>. The grandparent and the travel agent will have a conversation, but the grandparent won’t be able to hear anything the agent says. The grandchild must repeat everything for the grandparent using reported </a:t>
            </a:r>
            <a:r>
              <a:rPr lang="en-US" dirty="0" smtClean="0"/>
              <a:t>speech AND past </a:t>
            </a:r>
            <a:r>
              <a:rPr lang="en-US" smtClean="0"/>
              <a:t>perfect tenses. </a:t>
            </a:r>
            <a:r>
              <a:rPr lang="en-US" dirty="0" smtClean="0"/>
              <a:t>Have fun and be creative and, of course, raise your voices so they can be heard. Include new vocabulary.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391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HOMEWORK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 Complete workbook p. 46, 47.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 Continue studying vocabulary lists.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 Complete reading student </a:t>
            </a:r>
            <a:r>
              <a:rPr lang="en-US" smtClean="0"/>
              <a:t>book p.75.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 Print and read the Evidence for portfolio Task. Watch the Reported speech tutorial. And the grammar tutorials. Take notes.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57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241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That’s Strange</vt:lpstr>
      <vt:lpstr>VOCABULARY</vt:lpstr>
      <vt:lpstr>VOCABULARY</vt:lpstr>
      <vt:lpstr>He said, she said…these words are important for more than gossiping. Grammar</vt:lpstr>
      <vt:lpstr>Presentación de PowerPoint</vt:lpstr>
      <vt:lpstr>Oral practice activity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That’s Strange</dc:title>
  <dc:creator>Reynol</dc:creator>
  <cp:lastModifiedBy>Reynol</cp:lastModifiedBy>
  <cp:revision>20</cp:revision>
  <dcterms:created xsi:type="dcterms:W3CDTF">2016-02-09T16:58:00Z</dcterms:created>
  <dcterms:modified xsi:type="dcterms:W3CDTF">2016-02-11T15:49:30Z</dcterms:modified>
</cp:coreProperties>
</file>