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384000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77824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6233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94068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288453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360310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331689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270377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11450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135708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5259C5-821D-4DFA-9461-0C4177BF5F31}" type="datetimeFigureOut">
              <a:rPr lang="es-MX" smtClean="0"/>
              <a:t>15/02/2016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116838-7A0B-4C2A-B4CC-4DE0E72D1B19}" type="slidenum">
              <a:rPr lang="es-MX" smtClean="0"/>
              <a:t>‹Nº›</a:t>
            </a:fld>
            <a:endParaRPr lang="es-MX"/>
          </a:p>
        </p:txBody>
      </p:sp>
    </p:spTree>
    <p:extLst>
      <p:ext uri="{BB962C8B-B14F-4D97-AF65-F5344CB8AC3E}">
        <p14:creationId xmlns:p14="http://schemas.microsoft.com/office/powerpoint/2010/main" val="374820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259C5-821D-4DFA-9461-0C4177BF5F31}" type="datetimeFigureOut">
              <a:rPr lang="es-MX" smtClean="0"/>
              <a:t>15/02/2016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16838-7A0B-4C2A-B4CC-4DE0E72D1B19}" type="slidenum">
              <a:rPr lang="es-MX" smtClean="0"/>
              <a:t>‹Nº›</a:t>
            </a:fld>
            <a:endParaRPr lang="es-MX"/>
          </a:p>
        </p:txBody>
      </p:sp>
    </p:spTree>
    <p:extLst>
      <p:ext uri="{BB962C8B-B14F-4D97-AF65-F5344CB8AC3E}">
        <p14:creationId xmlns:p14="http://schemas.microsoft.com/office/powerpoint/2010/main" val="3365269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err="1" smtClean="0"/>
              <a:t>That’s</a:t>
            </a:r>
            <a:r>
              <a:rPr lang="es-MX" dirty="0" smtClean="0"/>
              <a:t> </a:t>
            </a:r>
            <a:r>
              <a:rPr lang="es-MX" dirty="0" err="1" smtClean="0"/>
              <a:t>Strange</a:t>
            </a:r>
            <a:endParaRPr lang="es-MX" dirty="0"/>
          </a:p>
        </p:txBody>
      </p:sp>
      <p:sp>
        <p:nvSpPr>
          <p:cNvPr id="3" name="2 Subtítulo"/>
          <p:cNvSpPr>
            <a:spLocks noGrp="1"/>
          </p:cNvSpPr>
          <p:nvPr>
            <p:ph type="subTitle" idx="1"/>
          </p:nvPr>
        </p:nvSpPr>
        <p:spPr/>
        <p:txBody>
          <a:bodyPr/>
          <a:lstStyle/>
          <a:p>
            <a:r>
              <a:rPr lang="es-MX" dirty="0" smtClean="0"/>
              <a:t>5a</a:t>
            </a:r>
            <a:endParaRPr lang="es-MX" dirty="0"/>
          </a:p>
        </p:txBody>
      </p:sp>
    </p:spTree>
    <p:extLst>
      <p:ext uri="{BB962C8B-B14F-4D97-AF65-F5344CB8AC3E}">
        <p14:creationId xmlns:p14="http://schemas.microsoft.com/office/powerpoint/2010/main" val="38615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MX" dirty="0" smtClean="0"/>
              <a:t>REVIEW</a:t>
            </a:r>
            <a:endParaRPr lang="es-MX" dirty="0"/>
          </a:p>
        </p:txBody>
      </p:sp>
      <p:sp>
        <p:nvSpPr>
          <p:cNvPr id="3" name="2 Marcador de contenido"/>
          <p:cNvSpPr>
            <a:spLocks noGrp="1"/>
          </p:cNvSpPr>
          <p:nvPr>
            <p:ph idx="1"/>
          </p:nvPr>
        </p:nvSpPr>
        <p:spPr>
          <a:xfrm>
            <a:off x="457200" y="908720"/>
            <a:ext cx="8229600" cy="5688632"/>
          </a:xfrm>
        </p:spPr>
        <p:txBody>
          <a:bodyPr>
            <a:normAutofit fontScale="25000" lnSpcReduction="20000"/>
          </a:bodyPr>
          <a:lstStyle/>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endParaRPr lang="es-MX" sz="6200" dirty="0" smtClean="0"/>
          </a:p>
          <a:p>
            <a:pPr marL="0" indent="0">
              <a:buNone/>
            </a:pPr>
            <a:endParaRPr lang="es-MX" sz="6200" dirty="0"/>
          </a:p>
          <a:p>
            <a:pPr marL="0" indent="0">
              <a:buNone/>
            </a:pPr>
            <a:endParaRPr lang="es-MX" sz="6200" dirty="0" smtClean="0"/>
          </a:p>
          <a:p>
            <a:pPr marL="0" indent="0">
              <a:buNone/>
            </a:pPr>
            <a:endParaRPr lang="es-MX" sz="6200" dirty="0"/>
          </a:p>
          <a:p>
            <a:pPr marL="0" indent="0">
              <a:buNone/>
            </a:pPr>
            <a:r>
              <a:rPr lang="es-MX" sz="7200" b="1" dirty="0" err="1" smtClean="0"/>
              <a:t>Past</a:t>
            </a:r>
            <a:r>
              <a:rPr lang="es-MX" sz="7200" b="1" dirty="0" smtClean="0"/>
              <a:t> </a:t>
            </a:r>
            <a:r>
              <a:rPr lang="es-MX" sz="7200" b="1" dirty="0" err="1" smtClean="0"/>
              <a:t>Perfect</a:t>
            </a:r>
            <a:r>
              <a:rPr lang="es-MX" sz="7200" b="1" dirty="0" smtClean="0"/>
              <a:t> Simple</a:t>
            </a:r>
          </a:p>
          <a:p>
            <a:pPr marL="0" indent="0">
              <a:buNone/>
            </a:pPr>
            <a:r>
              <a:rPr lang="en-US" sz="7200" dirty="0"/>
              <a:t>The past perfect simple expresses an action taking place before a certain time in the past.</a:t>
            </a:r>
            <a:endParaRPr lang="es-MX" sz="7200" dirty="0" smtClean="0"/>
          </a:p>
          <a:p>
            <a:pPr marL="0" indent="0">
              <a:buNone/>
            </a:pPr>
            <a:r>
              <a:rPr lang="en-US" sz="7200" dirty="0" smtClean="0"/>
              <a:t>I</a:t>
            </a:r>
            <a:r>
              <a:rPr lang="en-US" sz="7200" dirty="0"/>
              <a:t> </a:t>
            </a:r>
            <a:r>
              <a:rPr lang="en-US" sz="7200" b="1" dirty="0"/>
              <a:t>had tried</a:t>
            </a:r>
            <a:r>
              <a:rPr lang="en-US" sz="7200" dirty="0"/>
              <a:t> sushi </a:t>
            </a:r>
            <a:r>
              <a:rPr lang="en-US" sz="7200" u="sng" dirty="0"/>
              <a:t>before</a:t>
            </a:r>
            <a:r>
              <a:rPr lang="en-US" sz="7200" dirty="0"/>
              <a:t> I went to Japan</a:t>
            </a:r>
            <a:r>
              <a:rPr lang="en-US" sz="7200" dirty="0" smtClean="0"/>
              <a:t>.</a:t>
            </a:r>
          </a:p>
          <a:p>
            <a:pPr marL="0" indent="0">
              <a:buNone/>
            </a:pPr>
            <a:r>
              <a:rPr lang="en-US" sz="7200" dirty="0" smtClean="0"/>
              <a:t>He </a:t>
            </a:r>
            <a:r>
              <a:rPr lang="en-US" sz="7200" b="1" dirty="0"/>
              <a:t>had not studied </a:t>
            </a:r>
            <a:r>
              <a:rPr lang="en-US" sz="7200" dirty="0"/>
              <a:t>English </a:t>
            </a:r>
            <a:r>
              <a:rPr lang="en-US" sz="7200" u="sng" dirty="0"/>
              <a:t>before</a:t>
            </a:r>
            <a:r>
              <a:rPr lang="en-US" sz="7200" dirty="0"/>
              <a:t> he came to Canada</a:t>
            </a:r>
            <a:r>
              <a:rPr lang="en-US" sz="7200" dirty="0" smtClean="0"/>
              <a:t>.</a:t>
            </a:r>
          </a:p>
          <a:p>
            <a:pPr marL="0" indent="0">
              <a:buNone/>
            </a:pPr>
            <a:r>
              <a:rPr lang="en-US" sz="7200" b="1" dirty="0"/>
              <a:t>H</a:t>
            </a:r>
            <a:r>
              <a:rPr lang="en-US" sz="7200" b="1" dirty="0" smtClean="0"/>
              <a:t>ad </a:t>
            </a:r>
            <a:r>
              <a:rPr lang="en-US" sz="7200" dirty="0" smtClean="0"/>
              <a:t>she ever </a:t>
            </a:r>
            <a:r>
              <a:rPr lang="en-US" sz="7200" b="1" dirty="0"/>
              <a:t>been </a:t>
            </a:r>
            <a:r>
              <a:rPr lang="en-US" sz="7200" dirty="0"/>
              <a:t>to </a:t>
            </a:r>
            <a:r>
              <a:rPr lang="en-US" sz="7200" dirty="0" smtClean="0"/>
              <a:t>George’s</a:t>
            </a:r>
            <a:r>
              <a:rPr lang="en-US" sz="7200" dirty="0" smtClean="0"/>
              <a:t> </a:t>
            </a:r>
            <a:r>
              <a:rPr lang="en-US" sz="7200" dirty="0"/>
              <a:t>house before </a:t>
            </a:r>
            <a:r>
              <a:rPr lang="en-US" sz="7200" dirty="0" smtClean="0"/>
              <a:t>yesterday’s </a:t>
            </a:r>
            <a:r>
              <a:rPr lang="en-US" sz="7200" dirty="0"/>
              <a:t>party</a:t>
            </a:r>
            <a:r>
              <a:rPr lang="en-US" sz="7200" dirty="0" smtClean="0"/>
              <a:t>.</a:t>
            </a:r>
          </a:p>
          <a:p>
            <a:pPr marL="0" indent="0">
              <a:buNone/>
            </a:pPr>
            <a:endParaRPr lang="en-US" sz="7200" dirty="0" smtClean="0"/>
          </a:p>
          <a:p>
            <a:pPr marL="0" indent="0">
              <a:buNone/>
            </a:pPr>
            <a:r>
              <a:rPr lang="en-US" sz="7200" b="1" dirty="0" smtClean="0"/>
              <a:t>Past Perfect Continuous</a:t>
            </a:r>
          </a:p>
          <a:p>
            <a:pPr marL="0" indent="0">
              <a:buNone/>
            </a:pPr>
            <a:r>
              <a:rPr lang="en-US" sz="7200" dirty="0"/>
              <a:t>The past perfect progressive puts emphasis on the course or duration of an action taking place before a certain time in the past</a:t>
            </a:r>
            <a:r>
              <a:rPr lang="en-US" sz="7200" dirty="0" smtClean="0"/>
              <a:t>.</a:t>
            </a:r>
          </a:p>
          <a:p>
            <a:pPr marL="0" indent="0">
              <a:buNone/>
            </a:pPr>
            <a:r>
              <a:rPr lang="en-US" sz="7200" dirty="0"/>
              <a:t>A: He </a:t>
            </a:r>
            <a:r>
              <a:rPr lang="en-US" sz="7200" b="1" dirty="0"/>
              <a:t>had been talking.</a:t>
            </a:r>
          </a:p>
          <a:p>
            <a:pPr marL="0" indent="0">
              <a:buNone/>
            </a:pPr>
            <a:r>
              <a:rPr lang="en-US" sz="7200" dirty="0"/>
              <a:t>N: He </a:t>
            </a:r>
            <a:r>
              <a:rPr lang="en-US" sz="7200" b="1" dirty="0"/>
              <a:t>had not been talking.</a:t>
            </a:r>
          </a:p>
          <a:p>
            <a:pPr marL="0" indent="0">
              <a:buNone/>
            </a:pPr>
            <a:r>
              <a:rPr lang="en-US" sz="7200" dirty="0"/>
              <a:t>Q: </a:t>
            </a:r>
            <a:r>
              <a:rPr lang="en-US" sz="7200" b="1" dirty="0"/>
              <a:t>Had </a:t>
            </a:r>
            <a:r>
              <a:rPr lang="en-US" sz="7200" dirty="0"/>
              <a:t>he </a:t>
            </a:r>
            <a:r>
              <a:rPr lang="en-US" sz="7200" b="1" dirty="0"/>
              <a:t>been talking</a:t>
            </a:r>
            <a:r>
              <a:rPr lang="en-US" sz="7200" dirty="0"/>
              <a:t>?</a:t>
            </a:r>
            <a:endParaRPr lang="en-US" sz="7200" dirty="0" smtClean="0"/>
          </a:p>
          <a:p>
            <a:pPr marL="0" indent="0">
              <a:buNone/>
            </a:pPr>
            <a:r>
              <a:rPr lang="en-US" dirty="0"/>
              <a:t/>
            </a:r>
            <a:br>
              <a:rPr lang="en-US" dirty="0"/>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912768" cy="207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68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VOCABULARY</a:t>
            </a:r>
            <a:endParaRPr lang="es-MX" dirty="0"/>
          </a:p>
        </p:txBody>
      </p:sp>
      <p:sp>
        <p:nvSpPr>
          <p:cNvPr id="3" name="2 Marcador de contenido"/>
          <p:cNvSpPr>
            <a:spLocks noGrp="1"/>
          </p:cNvSpPr>
          <p:nvPr>
            <p:ph idx="1"/>
          </p:nvPr>
        </p:nvSpPr>
        <p:spPr>
          <a:xfrm>
            <a:off x="457200" y="1124744"/>
            <a:ext cx="8229600" cy="5001419"/>
          </a:xfrm>
        </p:spPr>
        <p:txBody>
          <a:bodyPr/>
          <a:lstStyle/>
          <a:p>
            <a:pPr marL="0" indent="0">
              <a:buNone/>
            </a:pP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2646040" cy="352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1576" y="1052736"/>
            <a:ext cx="4846507" cy="272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4580789"/>
            <a:ext cx="28765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887" y="379402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262" y="3778896"/>
            <a:ext cx="2783384" cy="278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65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Oral and </a:t>
            </a:r>
            <a:r>
              <a:rPr lang="es-MX" dirty="0" err="1" smtClean="0"/>
              <a:t>writting</a:t>
            </a:r>
            <a:r>
              <a:rPr lang="es-MX" dirty="0" smtClean="0"/>
              <a:t> </a:t>
            </a:r>
            <a:r>
              <a:rPr lang="es-MX" dirty="0" err="1"/>
              <a:t>p</a:t>
            </a:r>
            <a:r>
              <a:rPr lang="es-MX" dirty="0" err="1" smtClean="0"/>
              <a:t>ractice</a:t>
            </a:r>
            <a:endParaRPr lang="es-MX" dirty="0"/>
          </a:p>
        </p:txBody>
      </p:sp>
      <p:sp>
        <p:nvSpPr>
          <p:cNvPr id="3" name="2 Marcador de contenido"/>
          <p:cNvSpPr>
            <a:spLocks noGrp="1"/>
          </p:cNvSpPr>
          <p:nvPr>
            <p:ph idx="1"/>
          </p:nvPr>
        </p:nvSpPr>
        <p:spPr>
          <a:xfrm>
            <a:off x="457200" y="1268760"/>
            <a:ext cx="8229600" cy="5256584"/>
          </a:xfrm>
        </p:spPr>
        <p:txBody>
          <a:bodyPr>
            <a:normAutofit fontScale="92500"/>
          </a:bodyPr>
          <a:lstStyle/>
          <a:p>
            <a:pPr marL="0" indent="0">
              <a:buNone/>
            </a:pPr>
            <a:r>
              <a:rPr lang="en-US" dirty="0" smtClean="0"/>
              <a:t>Role </a:t>
            </a:r>
            <a:r>
              <a:rPr lang="en-US" dirty="0" smtClean="0"/>
              <a:t>play: one person plays a grandparent with hearing loss, another plays the grandchild who must repeat everything for the grandparent and a third person who will play a travel agent. The grandparent and the travel agent will have a conversation, but the grandparent won’t be able to hear anything the agent says. The grandchild must repeat everything for the grandparent using reported speech AND past perfect tenses. Have fun and be creative and, of course, raise your voices so they can be heard. Include new vocabulary</a:t>
            </a:r>
            <a:r>
              <a:rPr lang="en-US" dirty="0" smtClean="0"/>
              <a:t>.</a:t>
            </a:r>
            <a:endParaRPr lang="es-MX" dirty="0"/>
          </a:p>
        </p:txBody>
      </p:sp>
    </p:spTree>
    <p:extLst>
      <p:ext uri="{BB962C8B-B14F-4D97-AF65-F5344CB8AC3E}">
        <p14:creationId xmlns:p14="http://schemas.microsoft.com/office/powerpoint/2010/main" val="14982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Homework</a:t>
            </a:r>
            <a:endParaRPr lang="es-MX" dirty="0"/>
          </a:p>
        </p:txBody>
      </p:sp>
      <p:sp>
        <p:nvSpPr>
          <p:cNvPr id="3" name="2 Marcador de contenido"/>
          <p:cNvSpPr>
            <a:spLocks noGrp="1"/>
          </p:cNvSpPr>
          <p:nvPr>
            <p:ph idx="1"/>
          </p:nvPr>
        </p:nvSpPr>
        <p:spPr/>
        <p:txBody>
          <a:bodyPr/>
          <a:lstStyle/>
          <a:p>
            <a:pPr marL="0" indent="0">
              <a:buNone/>
            </a:pPr>
            <a:r>
              <a:rPr lang="es-MX" dirty="0" smtClean="0"/>
              <a:t>Do </a:t>
            </a:r>
            <a:r>
              <a:rPr lang="es-MX" dirty="0" err="1" smtClean="0"/>
              <a:t>reading</a:t>
            </a:r>
            <a:r>
              <a:rPr lang="es-MX" dirty="0" smtClean="0"/>
              <a:t> </a:t>
            </a:r>
            <a:r>
              <a:rPr lang="es-MX" dirty="0" err="1" smtClean="0"/>
              <a:t>on</a:t>
            </a:r>
            <a:r>
              <a:rPr lang="es-MX" dirty="0" smtClean="0"/>
              <a:t> page 76. </a:t>
            </a:r>
            <a:r>
              <a:rPr lang="es-MX" dirty="0" err="1" smtClean="0"/>
              <a:t>Answer</a:t>
            </a:r>
            <a:r>
              <a:rPr lang="es-MX" dirty="0" smtClean="0"/>
              <a:t> </a:t>
            </a:r>
            <a:r>
              <a:rPr lang="es-MX" dirty="0" err="1" smtClean="0"/>
              <a:t>exercise</a:t>
            </a:r>
            <a:r>
              <a:rPr lang="es-MX" dirty="0" smtClean="0"/>
              <a:t> B and C.</a:t>
            </a:r>
          </a:p>
          <a:p>
            <a:pPr marL="0" indent="0">
              <a:buNone/>
            </a:pPr>
            <a:r>
              <a:rPr lang="es-MX" dirty="0" err="1" smtClean="0"/>
              <a:t>Continue</a:t>
            </a:r>
            <a:r>
              <a:rPr lang="es-MX" dirty="0" smtClean="0"/>
              <a:t> </a:t>
            </a:r>
            <a:r>
              <a:rPr lang="es-MX" dirty="0" err="1" smtClean="0"/>
              <a:t>studying</a:t>
            </a:r>
            <a:r>
              <a:rPr lang="es-MX" dirty="0" smtClean="0"/>
              <a:t> new </a:t>
            </a:r>
            <a:r>
              <a:rPr lang="es-MX" dirty="0" err="1" smtClean="0"/>
              <a:t>vocablary</a:t>
            </a:r>
            <a:r>
              <a:rPr lang="es-MX" dirty="0" smtClean="0"/>
              <a:t>.</a:t>
            </a:r>
          </a:p>
          <a:p>
            <a:pPr marL="0" indent="0">
              <a:buNone/>
            </a:pPr>
            <a:r>
              <a:rPr lang="es-MX" dirty="0" smtClean="0"/>
              <a:t>Complete </a:t>
            </a:r>
            <a:r>
              <a:rPr lang="es-MX" dirty="0" err="1" smtClean="0"/>
              <a:t>workbook</a:t>
            </a:r>
            <a:r>
              <a:rPr lang="es-MX" dirty="0" smtClean="0"/>
              <a:t> </a:t>
            </a:r>
            <a:r>
              <a:rPr lang="es-MX" dirty="0" err="1" smtClean="0"/>
              <a:t>pages</a:t>
            </a:r>
            <a:r>
              <a:rPr lang="es-MX" smtClean="0"/>
              <a:t> 48-52.</a:t>
            </a:r>
            <a:endParaRPr lang="es-MX" dirty="0"/>
          </a:p>
        </p:txBody>
      </p:sp>
    </p:spTree>
    <p:extLst>
      <p:ext uri="{BB962C8B-B14F-4D97-AF65-F5344CB8AC3E}">
        <p14:creationId xmlns:p14="http://schemas.microsoft.com/office/powerpoint/2010/main" val="12510518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150</Words>
  <Application>Microsoft Office PowerPoint</Application>
  <PresentationFormat>Presentación en pantalla (4:3)</PresentationFormat>
  <Paragraphs>36</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That’s Strange</vt:lpstr>
      <vt:lpstr>REVIEW</vt:lpstr>
      <vt:lpstr>VOCABULARY</vt:lpstr>
      <vt:lpstr>Oral and writting practice</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That’s Strange</dc:title>
  <dc:creator>Reynol</dc:creator>
  <cp:lastModifiedBy>Reynol</cp:lastModifiedBy>
  <cp:revision>12</cp:revision>
  <dcterms:created xsi:type="dcterms:W3CDTF">2016-02-11T15:18:26Z</dcterms:created>
  <dcterms:modified xsi:type="dcterms:W3CDTF">2016-02-15T14:26:43Z</dcterms:modified>
</cp:coreProperties>
</file>