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E9E0-6DB7-4078-ACEE-87E8E183113C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92BA-DD72-42C1-BD46-7CBF619AD1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365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E9E0-6DB7-4078-ACEE-87E8E183113C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92BA-DD72-42C1-BD46-7CBF619AD1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691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E9E0-6DB7-4078-ACEE-87E8E183113C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92BA-DD72-42C1-BD46-7CBF619AD1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472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E9E0-6DB7-4078-ACEE-87E8E183113C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92BA-DD72-42C1-BD46-7CBF619AD1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689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E9E0-6DB7-4078-ACEE-87E8E183113C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92BA-DD72-42C1-BD46-7CBF619AD1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3296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E9E0-6DB7-4078-ACEE-87E8E183113C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92BA-DD72-42C1-BD46-7CBF619AD1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66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E9E0-6DB7-4078-ACEE-87E8E183113C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92BA-DD72-42C1-BD46-7CBF619AD1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706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E9E0-6DB7-4078-ACEE-87E8E183113C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92BA-DD72-42C1-BD46-7CBF619AD1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167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E9E0-6DB7-4078-ACEE-87E8E183113C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92BA-DD72-42C1-BD46-7CBF619AD1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5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E9E0-6DB7-4078-ACEE-87E8E183113C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92BA-DD72-42C1-BD46-7CBF619AD1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57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E9E0-6DB7-4078-ACEE-87E8E183113C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92BA-DD72-42C1-BD46-7CBF619AD1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464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DE9E0-6DB7-4078-ACEE-87E8E183113C}" type="datetimeFigureOut">
              <a:rPr lang="es-ES" smtClean="0"/>
              <a:t>19/05/2016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992BA-DD72-42C1-BD46-7CBF619AD1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064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4.googleusercontent.com/-o-2gh_l7lqY/TYaBRi63SGI/AAAAAAAAACI/6uYdixmVom8/s1600/raft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2208246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771800" y="44624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Extreme </a:t>
            </a:r>
            <a:r>
              <a:rPr lang="es-ES" sz="3200" dirty="0" err="1"/>
              <a:t>S</a:t>
            </a:r>
            <a:r>
              <a:rPr lang="es-ES" sz="3200" dirty="0" err="1" smtClean="0"/>
              <a:t>ports</a:t>
            </a:r>
            <a:endParaRPr lang="es-ES" sz="3200" dirty="0"/>
          </a:p>
        </p:txBody>
      </p:sp>
      <p:pic>
        <p:nvPicPr>
          <p:cNvPr id="1028" name="Picture 4" descr="http://static8.depositphotos.com/1292351/803/v/950/depositphotos_8033194-Cartoon-boy-surfi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861048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animatedimages.org/data/media/1838/animated-bungee-jumping-image-0015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48680"/>
            <a:ext cx="1602021" cy="2206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0.gstatic.com/images?q=tbn:ANd9GcQTwgTsP9Kd6s_MS-xt5UoIU2hHTsI2QbJrDtMDfJgCYQeiksx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24944"/>
            <a:ext cx="10763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previews.123rf.com/images/alansnowling/alansnowling0907/alansnowling090700004/5207689-Hang-glider-Stock-Vector-kit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836712"/>
            <a:ext cx="2016224" cy="158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previews.123rf.com/images/alexbannykh/alexbannykh0710/alexbannykh071000010/1875732-Water-Skier-Isolated-clip-art-illustration--Stock-Illustration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653136"/>
            <a:ext cx="2384318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://previews.123rf.com/images/blueringmedia/blueringmedia1410/blueringmedia141000783/32691783-Illustration-of-a-simple-sketch-of-a-man-scuba-diving-on-a-white-background-Stock-Vecto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924944"/>
            <a:ext cx="1833058" cy="145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4341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3</cp:revision>
  <dcterms:created xsi:type="dcterms:W3CDTF">2016-05-19T14:20:28Z</dcterms:created>
  <dcterms:modified xsi:type="dcterms:W3CDTF">2016-05-19T14:38:27Z</dcterms:modified>
</cp:coreProperties>
</file>