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118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654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399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25964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1283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924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6993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4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712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349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39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0994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0208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701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30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98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81BD3-C1A9-4DD9-9DD9-2037F3A3C39B}" type="datetimeFigureOut">
              <a:rPr lang="es-MX" smtClean="0"/>
              <a:t>15/11/2016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2EECEC0-7A83-47B3-AC37-C681E5E57A4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34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22222" y="373487"/>
            <a:ext cx="7766936" cy="2595523"/>
          </a:xfrm>
        </p:spPr>
        <p:txBody>
          <a:bodyPr>
            <a:normAutofit/>
          </a:bodyPr>
          <a:lstStyle/>
          <a:p>
            <a:r>
              <a:rPr lang="es-MX" sz="4000" dirty="0" smtClean="0">
                <a:solidFill>
                  <a:srgbClr val="002060"/>
                </a:solidFill>
                <a:latin typeface="Broadway" panose="04040905080B02020502" pitchFamily="82" charset="0"/>
              </a:rPr>
              <a:t>CARACTERISTICAS DE LAS NUEVAS TECNOLOGIAS DE LA INFORMACION Y LA COMUNICACION</a:t>
            </a:r>
            <a:endParaRPr lang="es-MX" sz="4000" dirty="0">
              <a:solidFill>
                <a:srgbClr val="002060"/>
              </a:solidFill>
              <a:latin typeface="Broadway" panose="04040905080B02020502" pitchFamily="82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0679"/>
            <a:ext cx="4780208" cy="4097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1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7029" y="116086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s-MX" sz="2800" dirty="0" smtClean="0"/>
              <a:t>Para </a:t>
            </a:r>
            <a:r>
              <a:rPr lang="es-MX" sz="2800" dirty="0"/>
              <a:t>adaptarse a las necesidades de la sociedad actual, las Universidades se han flexibilizado y han desarrollado vías de integración de las tecnologías de la información y la comunicación en los procesos de formación.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1414" y="3424895"/>
            <a:ext cx="4815076" cy="323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332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1272" y="84694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 smtClean="0"/>
              <a:t>Las </a:t>
            </a:r>
            <a:r>
              <a:rPr lang="es-MX" sz="2800" dirty="0"/>
              <a:t>actitudes del profesorado de la UAA hacia las nuevas tecnologías de Información son extremas desde los que las consideran favorables y necesarias hasta los que las consideran complicadas e innecesarias para enriquecer su práctica docente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084" y="3286846"/>
            <a:ext cx="4640687" cy="3571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06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7937" y="557004"/>
            <a:ext cx="8196209" cy="58180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400" dirty="0"/>
              <a:t>La expansión tanto de las tecnologías de la Información y la Comunicación a la vida cotidiana, negocios, política, arte, entre otras áreas; ha obligado a incorporarlas a la educación en sus distintos tipos, niveles y modalidades como recursos materiales, medios, herramientas o tecnologías para transmitir, comunicar y desarrollar contenidos curriculares: conocimientos, habilidades, actitudes y valores a través de la enseñanza y el aprendizaje presencial, </a:t>
            </a:r>
            <a:r>
              <a:rPr lang="es-MX" sz="2400" dirty="0" err="1"/>
              <a:t>semi</a:t>
            </a:r>
            <a:r>
              <a:rPr lang="es-MX" sz="2400" dirty="0"/>
              <a:t> presencial y no presencial. Además, principalmente en la educación formal, se han integrado para solucionar problemas, mejorar e innovar los procesos tanto de enseñanza como de aprendizaje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540" y="3759625"/>
            <a:ext cx="3853700" cy="309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923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5362" y="62800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s-MX" sz="2400" dirty="0"/>
              <a:t>La tecnología en las instituciones escolares debe ser vista como un elemento, un recurso, una herramienta que colabora (apoya) para enseñar a aprender a los estudiantes por las ventajas que la misma puede ofrecer y el gran ahorro de recursos en el que puede culminar.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8039" y="3502046"/>
            <a:ext cx="4075963" cy="326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52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5210" y="821186"/>
            <a:ext cx="8596668" cy="3880773"/>
          </a:xfrm>
        </p:spPr>
        <p:txBody>
          <a:bodyPr/>
          <a:lstStyle/>
          <a:p>
            <a:r>
              <a:rPr lang="es-MX" sz="2400" dirty="0" smtClean="0"/>
              <a:t>La </a:t>
            </a:r>
            <a:r>
              <a:rPr lang="es-MX" sz="2400" dirty="0"/>
              <a:t>educación con el soporte de las tecnologías seguirá teniendo un lugar fundamental en los procesos educativos, culturales y sociales (</a:t>
            </a:r>
            <a:r>
              <a:rPr lang="es-MX" sz="2400" dirty="0" err="1"/>
              <a:t>Barone</a:t>
            </a:r>
            <a:r>
              <a:rPr lang="es-MX" sz="2400" dirty="0"/>
              <a:t>, 2003: 367</a:t>
            </a:r>
            <a:r>
              <a:rPr lang="es-MX" sz="2400" dirty="0" smtClean="0"/>
              <a:t>)</a:t>
            </a:r>
          </a:p>
          <a:p>
            <a:r>
              <a:rPr lang="es-MX" sz="2400" dirty="0"/>
              <a:t>El papel fundamental que los profesores tienen como profesionales, consiste en mediar entre la computadora y el alumno.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7859" y="3639556"/>
            <a:ext cx="4646951" cy="321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18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1576" y="937097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s-MX" sz="2400" dirty="0" smtClean="0"/>
              <a:t>El </a:t>
            </a:r>
            <a:r>
              <a:rPr lang="es-MX" sz="2400" dirty="0"/>
              <a:t>profesorado debería desarrollar habilidades de acceso a la información, manejo de herramientas computacionales, software, aplicación de TIC, así como para la identificación de recursos tecnológicos nuevos. Destacando como habilidades necesarias a desarrollar el uso de TIC para la resolución de problemas y la aplicación de principios educativos actuales.</a:t>
            </a:r>
          </a:p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6998" y="3923749"/>
            <a:ext cx="4350040" cy="2858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6668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</TotalTime>
  <Words>345</Words>
  <Application>Microsoft Office PowerPoint</Application>
  <PresentationFormat>Panorámica</PresentationFormat>
  <Paragraphs>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Broadway</vt:lpstr>
      <vt:lpstr>Trebuchet MS</vt:lpstr>
      <vt:lpstr>Wingdings 3</vt:lpstr>
      <vt:lpstr>Faceta</vt:lpstr>
      <vt:lpstr>CARACTERISTICAS DE LAS NUEVAS TECNOLOGIAS DE LA INFORMACION Y LA COMUNICACION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CARACTERISTICAS DE LAS NUEVAS TECNOLOGIAS DE LA INFORMACION Y LA COMUNICACION</dc:title>
  <dc:creator>Rodolfo Ramirez</dc:creator>
  <cp:lastModifiedBy>Samsung</cp:lastModifiedBy>
  <cp:revision>3</cp:revision>
  <dcterms:created xsi:type="dcterms:W3CDTF">2016-11-15T04:04:21Z</dcterms:created>
  <dcterms:modified xsi:type="dcterms:W3CDTF">2016-11-15T15:35:10Z</dcterms:modified>
</cp:coreProperties>
</file>