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image" Target="../media/image7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B5778C-5FFA-4727-8852-FEF1015B2AB3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BF9B0836-95AD-4458-B9FF-EF604BE85619}">
      <dgm:prSet phldrT="[Texto]"/>
      <dgm:spPr/>
      <dgm:t>
        <a:bodyPr/>
        <a:lstStyle/>
        <a:p>
          <a:r>
            <a:rPr lang="es-MX" dirty="0" smtClean="0"/>
            <a:t>Liderazgo</a:t>
          </a:r>
          <a:endParaRPr lang="es-MX" dirty="0"/>
        </a:p>
      </dgm:t>
    </dgm:pt>
    <dgm:pt modelId="{780214F6-0083-48ED-83E8-CF9E00FEED6D}" type="parTrans" cxnId="{12E524B5-A979-47A0-B8C8-EA61028D367A}">
      <dgm:prSet/>
      <dgm:spPr/>
      <dgm:t>
        <a:bodyPr/>
        <a:lstStyle/>
        <a:p>
          <a:endParaRPr lang="es-MX"/>
        </a:p>
      </dgm:t>
    </dgm:pt>
    <dgm:pt modelId="{CD1B037F-7058-44FF-855E-C9E9038793EE}" type="sibTrans" cxnId="{12E524B5-A979-47A0-B8C8-EA61028D367A}">
      <dgm:prSet/>
      <dgm:spPr/>
      <dgm:t>
        <a:bodyPr/>
        <a:lstStyle/>
        <a:p>
          <a:endParaRPr lang="es-MX"/>
        </a:p>
      </dgm:t>
    </dgm:pt>
    <dgm:pt modelId="{502B98C7-8F74-42D3-A129-3AC6193108E6}">
      <dgm:prSet phldrT="[Texto]"/>
      <dgm:spPr/>
      <dgm:t>
        <a:bodyPr/>
        <a:lstStyle/>
        <a:p>
          <a:r>
            <a:rPr lang="es-MX" dirty="0" smtClean="0"/>
            <a:t>Visión y objetivos compartidos:</a:t>
          </a:r>
          <a:endParaRPr lang="es-MX" dirty="0"/>
        </a:p>
      </dgm:t>
    </dgm:pt>
    <dgm:pt modelId="{35829364-9F5B-4451-B26B-A0E8FDC6D9D9}" type="parTrans" cxnId="{C64924F5-25EC-419A-9E8A-4F4FE44DDD61}">
      <dgm:prSet/>
      <dgm:spPr/>
      <dgm:t>
        <a:bodyPr/>
        <a:lstStyle/>
        <a:p>
          <a:endParaRPr lang="es-MX"/>
        </a:p>
      </dgm:t>
    </dgm:pt>
    <dgm:pt modelId="{F33D9D97-6E5D-442B-8716-20C5773F97B6}" type="sibTrans" cxnId="{C64924F5-25EC-419A-9E8A-4F4FE44DDD61}">
      <dgm:prSet/>
      <dgm:spPr/>
      <dgm:t>
        <a:bodyPr/>
        <a:lstStyle/>
        <a:p>
          <a:endParaRPr lang="es-MX"/>
        </a:p>
      </dgm:t>
    </dgm:pt>
    <dgm:pt modelId="{F6F906BE-7FE8-476C-AE08-F3CC6A3169C8}">
      <dgm:prSet phldrT="[Texto]"/>
      <dgm:spPr/>
      <dgm:t>
        <a:bodyPr/>
        <a:lstStyle/>
        <a:p>
          <a:r>
            <a:rPr lang="es-MX" dirty="0" smtClean="0"/>
            <a:t>Ambiente de aprendizaje:</a:t>
          </a:r>
          <a:endParaRPr lang="es-MX" dirty="0"/>
        </a:p>
      </dgm:t>
    </dgm:pt>
    <dgm:pt modelId="{9BEBDEB8-99CB-4928-9544-AFAB0F14119C}" type="parTrans" cxnId="{D7BF4FEF-82C6-468B-BA5B-478A134644A0}">
      <dgm:prSet/>
      <dgm:spPr/>
      <dgm:t>
        <a:bodyPr/>
        <a:lstStyle/>
        <a:p>
          <a:endParaRPr lang="es-MX"/>
        </a:p>
      </dgm:t>
    </dgm:pt>
    <dgm:pt modelId="{B86FAD45-F886-446F-A6A5-A6FCDA6E5CF8}" type="sibTrans" cxnId="{D7BF4FEF-82C6-468B-BA5B-478A134644A0}">
      <dgm:prSet/>
      <dgm:spPr/>
      <dgm:t>
        <a:bodyPr/>
        <a:lstStyle/>
        <a:p>
          <a:endParaRPr lang="es-MX"/>
        </a:p>
      </dgm:t>
    </dgm:pt>
    <dgm:pt modelId="{23A2EB7A-E3A3-4C29-900B-D8F5D17926E0}">
      <dgm:prSet phldrT="[Texto]"/>
      <dgm:spPr/>
      <dgm:t>
        <a:bodyPr/>
        <a:lstStyle/>
        <a:p>
          <a:r>
            <a:rPr lang="es-MX" dirty="0" smtClean="0"/>
            <a:t>La enseñanza y el aprendizaje como centro de la actividad escolar</a:t>
          </a:r>
          <a:endParaRPr lang="es-MX" dirty="0"/>
        </a:p>
      </dgm:t>
    </dgm:pt>
    <dgm:pt modelId="{FF22BFB3-7B6E-4EE6-80F9-0F54BCC71E3E}" type="parTrans" cxnId="{AC3C9C3E-61E7-45F1-8879-FBB1474EFE4E}">
      <dgm:prSet/>
      <dgm:spPr/>
      <dgm:t>
        <a:bodyPr/>
        <a:lstStyle/>
        <a:p>
          <a:endParaRPr lang="es-MX"/>
        </a:p>
      </dgm:t>
    </dgm:pt>
    <dgm:pt modelId="{FE37697C-C413-4A71-AD1F-E35DAAEAB754}" type="sibTrans" cxnId="{AC3C9C3E-61E7-45F1-8879-FBB1474EFE4E}">
      <dgm:prSet/>
      <dgm:spPr/>
      <dgm:t>
        <a:bodyPr/>
        <a:lstStyle/>
        <a:p>
          <a:endParaRPr lang="es-MX"/>
        </a:p>
      </dgm:t>
    </dgm:pt>
    <dgm:pt modelId="{39B050CB-B1BD-44D3-9C2E-898235BAADB3}">
      <dgm:prSet/>
      <dgm:spPr/>
      <dgm:t>
        <a:bodyPr/>
        <a:lstStyle/>
        <a:p>
          <a:r>
            <a:rPr lang="es-MX" dirty="0" smtClean="0"/>
            <a:t>Reforzamiento Positivo:</a:t>
          </a:r>
          <a:endParaRPr lang="es-MX" dirty="0"/>
        </a:p>
      </dgm:t>
    </dgm:pt>
    <dgm:pt modelId="{A44D9043-87C9-41C2-A93D-9CF77A317199}" type="parTrans" cxnId="{B7516C59-26D1-4185-95D1-6A2DCB438768}">
      <dgm:prSet/>
      <dgm:spPr/>
      <dgm:t>
        <a:bodyPr/>
        <a:lstStyle/>
        <a:p>
          <a:endParaRPr lang="es-MX"/>
        </a:p>
      </dgm:t>
    </dgm:pt>
    <dgm:pt modelId="{53ECD676-438A-4208-9DB6-B731D275B33B}" type="sibTrans" cxnId="{B7516C59-26D1-4185-95D1-6A2DCB438768}">
      <dgm:prSet/>
      <dgm:spPr/>
      <dgm:t>
        <a:bodyPr/>
        <a:lstStyle/>
        <a:p>
          <a:endParaRPr lang="es-MX"/>
        </a:p>
      </dgm:t>
    </dgm:pt>
    <dgm:pt modelId="{ACC74109-582E-4A87-BFB1-12D8E9CC8FBD}">
      <dgm:prSet/>
      <dgm:spPr/>
      <dgm:t>
        <a:bodyPr/>
        <a:lstStyle/>
        <a:p>
          <a:r>
            <a:rPr lang="es-MX" dirty="0" smtClean="0"/>
            <a:t>Seguimiento de avances</a:t>
          </a:r>
          <a:endParaRPr lang="es-MX" dirty="0"/>
        </a:p>
      </dgm:t>
    </dgm:pt>
    <dgm:pt modelId="{3B4A1CB3-3C45-45E5-8D81-22BA1D5B41AA}" type="parTrans" cxnId="{AA64ED6F-B20C-4CA1-A5E9-842DCCABDF11}">
      <dgm:prSet/>
      <dgm:spPr/>
      <dgm:t>
        <a:bodyPr/>
        <a:lstStyle/>
        <a:p>
          <a:endParaRPr lang="es-MX"/>
        </a:p>
      </dgm:t>
    </dgm:pt>
    <dgm:pt modelId="{94BC2514-A6FD-4E90-A915-D8255FB93237}" type="sibTrans" cxnId="{AA64ED6F-B20C-4CA1-A5E9-842DCCABDF11}">
      <dgm:prSet/>
      <dgm:spPr/>
      <dgm:t>
        <a:bodyPr/>
        <a:lstStyle/>
        <a:p>
          <a:endParaRPr lang="es-MX"/>
        </a:p>
      </dgm:t>
    </dgm:pt>
    <dgm:pt modelId="{623DF5E2-C374-44EE-B8F1-199F6835BFFC}">
      <dgm:prSet/>
      <dgm:spPr/>
      <dgm:t>
        <a:bodyPr/>
        <a:lstStyle/>
        <a:p>
          <a:r>
            <a:rPr lang="es-MX" dirty="0" smtClean="0"/>
            <a:t>Derechos y responsabilidades de los Alumnos </a:t>
          </a:r>
          <a:endParaRPr lang="es-MX" dirty="0"/>
        </a:p>
      </dgm:t>
    </dgm:pt>
    <dgm:pt modelId="{52289627-9596-41E8-B959-1B8721D298C4}" type="parTrans" cxnId="{D998CD15-9B7A-4F91-AA68-F0D4C6B493B1}">
      <dgm:prSet/>
      <dgm:spPr/>
      <dgm:t>
        <a:bodyPr/>
        <a:lstStyle/>
        <a:p>
          <a:endParaRPr lang="es-MX"/>
        </a:p>
      </dgm:t>
    </dgm:pt>
    <dgm:pt modelId="{D22A51D0-8692-4025-9C27-428A936CEADE}" type="sibTrans" cxnId="{D998CD15-9B7A-4F91-AA68-F0D4C6B493B1}">
      <dgm:prSet/>
      <dgm:spPr/>
      <dgm:t>
        <a:bodyPr/>
        <a:lstStyle/>
        <a:p>
          <a:endParaRPr lang="es-MX"/>
        </a:p>
      </dgm:t>
    </dgm:pt>
    <dgm:pt modelId="{D1386D83-54BF-4A33-B33C-82051D8F9060}">
      <dgm:prSet/>
      <dgm:spPr/>
      <dgm:t>
        <a:bodyPr/>
        <a:lstStyle/>
        <a:p>
          <a:r>
            <a:rPr lang="es-MX" dirty="0" smtClean="0"/>
            <a:t>Enseñanza con propósito</a:t>
          </a:r>
          <a:endParaRPr lang="es-MX" dirty="0"/>
        </a:p>
      </dgm:t>
    </dgm:pt>
    <dgm:pt modelId="{D9736E14-B442-4F6D-BDD9-CE28DB2118C3}" type="sibTrans" cxnId="{7CFBDD57-9A7A-4DF2-B7C2-B990E3006A51}">
      <dgm:prSet/>
      <dgm:spPr/>
      <dgm:t>
        <a:bodyPr/>
        <a:lstStyle/>
        <a:p>
          <a:endParaRPr lang="es-MX"/>
        </a:p>
      </dgm:t>
    </dgm:pt>
    <dgm:pt modelId="{E9F83330-43EF-4851-ABF6-F0CB1062D06A}" type="parTrans" cxnId="{7CFBDD57-9A7A-4DF2-B7C2-B990E3006A51}">
      <dgm:prSet/>
      <dgm:spPr/>
      <dgm:t>
        <a:bodyPr/>
        <a:lstStyle/>
        <a:p>
          <a:endParaRPr lang="es-MX"/>
        </a:p>
      </dgm:t>
    </dgm:pt>
    <dgm:pt modelId="{CB65A114-DE47-470B-AF6E-7B83DA0A6CC2}">
      <dgm:prSet/>
      <dgm:spPr/>
      <dgm:t>
        <a:bodyPr/>
        <a:lstStyle/>
        <a:p>
          <a:r>
            <a:rPr lang="es-MX" dirty="0" smtClean="0"/>
            <a:t>Expectativas elevadas:</a:t>
          </a:r>
          <a:endParaRPr lang="es-MX" dirty="0"/>
        </a:p>
      </dgm:t>
    </dgm:pt>
    <dgm:pt modelId="{7AB310CE-E2D8-4B5B-8614-2965FCBF3698}" type="parTrans" cxnId="{131FAB10-0E2C-41C0-8D27-9E11E4FA0BB3}">
      <dgm:prSet/>
      <dgm:spPr/>
      <dgm:t>
        <a:bodyPr/>
        <a:lstStyle/>
        <a:p>
          <a:endParaRPr lang="es-MX"/>
        </a:p>
      </dgm:t>
    </dgm:pt>
    <dgm:pt modelId="{81BD7263-8D63-403D-9781-BD92FDF261A5}" type="sibTrans" cxnId="{131FAB10-0E2C-41C0-8D27-9E11E4FA0BB3}">
      <dgm:prSet/>
      <dgm:spPr/>
      <dgm:t>
        <a:bodyPr/>
        <a:lstStyle/>
        <a:p>
          <a:endParaRPr lang="es-MX"/>
        </a:p>
      </dgm:t>
    </dgm:pt>
    <dgm:pt modelId="{48DBBA7F-4B62-49CD-B666-392BED121989}">
      <dgm:prSet/>
      <dgm:spPr/>
      <dgm:t>
        <a:bodyPr/>
        <a:lstStyle/>
        <a:p>
          <a:r>
            <a:rPr lang="es-MX" dirty="0" smtClean="0"/>
            <a:t>Una organización para el aprendizaje</a:t>
          </a:r>
          <a:endParaRPr lang="es-MX" dirty="0"/>
        </a:p>
      </dgm:t>
    </dgm:pt>
    <dgm:pt modelId="{E92A2E14-30A9-44D0-86BE-CA5BEA3B5427}" type="parTrans" cxnId="{5331FB0B-2AFB-402A-B4A9-827B0DB1566C}">
      <dgm:prSet/>
      <dgm:spPr/>
      <dgm:t>
        <a:bodyPr/>
        <a:lstStyle/>
        <a:p>
          <a:endParaRPr lang="es-MX"/>
        </a:p>
      </dgm:t>
    </dgm:pt>
    <dgm:pt modelId="{8751BD7C-2098-4C89-9E61-26E509AA518A}" type="sibTrans" cxnId="{5331FB0B-2AFB-402A-B4A9-827B0DB1566C}">
      <dgm:prSet/>
      <dgm:spPr/>
      <dgm:t>
        <a:bodyPr/>
        <a:lstStyle/>
        <a:p>
          <a:endParaRPr lang="es-MX"/>
        </a:p>
      </dgm:t>
    </dgm:pt>
    <dgm:pt modelId="{8CA19AE9-45A1-4AFF-B593-FD8B4415ED7D}">
      <dgm:prSet/>
      <dgm:spPr/>
      <dgm:t>
        <a:bodyPr/>
        <a:lstStyle/>
        <a:p>
          <a:r>
            <a:rPr lang="es-MX" dirty="0" smtClean="0"/>
            <a:t>Colaboración hogar – escuela</a:t>
          </a:r>
          <a:endParaRPr lang="es-MX" dirty="0"/>
        </a:p>
      </dgm:t>
    </dgm:pt>
    <dgm:pt modelId="{E15C1576-F9BE-4D85-AF88-2C8DE95D8A79}" type="sibTrans" cxnId="{638C7611-6DD7-44A0-AB92-122AD7DC4E49}">
      <dgm:prSet/>
      <dgm:spPr/>
      <dgm:t>
        <a:bodyPr/>
        <a:lstStyle/>
        <a:p>
          <a:endParaRPr lang="es-MX"/>
        </a:p>
      </dgm:t>
    </dgm:pt>
    <dgm:pt modelId="{C8EEEF00-C4F7-4BD3-84B7-EE105117D94C}" type="parTrans" cxnId="{638C7611-6DD7-44A0-AB92-122AD7DC4E49}">
      <dgm:prSet/>
      <dgm:spPr/>
      <dgm:t>
        <a:bodyPr/>
        <a:lstStyle/>
        <a:p>
          <a:endParaRPr lang="es-MX"/>
        </a:p>
      </dgm:t>
    </dgm:pt>
    <dgm:pt modelId="{C15DF144-A20A-48CF-BA39-9244DA299091}" type="pres">
      <dgm:prSet presAssocID="{45B5778C-5FFA-4727-8852-FEF1015B2AB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511BA87-8530-48AE-9F9B-3516FED6E0CA}" type="pres">
      <dgm:prSet presAssocID="{BF9B0836-95AD-4458-B9FF-EF604BE85619}" presName="root1" presStyleCnt="0"/>
      <dgm:spPr/>
      <dgm:t>
        <a:bodyPr/>
        <a:lstStyle/>
        <a:p>
          <a:endParaRPr lang="es-MX"/>
        </a:p>
      </dgm:t>
    </dgm:pt>
    <dgm:pt modelId="{5256574B-652E-4CE6-AAA7-FB6BD90900FF}" type="pres">
      <dgm:prSet presAssocID="{BF9B0836-95AD-4458-B9FF-EF604BE85619}" presName="LevelOneTextNode" presStyleLbl="node0" presStyleIdx="0" presStyleCnt="1" custScaleX="134146" custScaleY="106960" custLinFactX="-276312" custLinFactNeighborX="-300000" custLinFactNeighborY="-617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EA532A8-E8DD-4312-97C6-6C8BB1704C9D}" type="pres">
      <dgm:prSet presAssocID="{BF9B0836-95AD-4458-B9FF-EF604BE85619}" presName="level2hierChild" presStyleCnt="0"/>
      <dgm:spPr/>
      <dgm:t>
        <a:bodyPr/>
        <a:lstStyle/>
        <a:p>
          <a:endParaRPr lang="es-MX"/>
        </a:p>
      </dgm:t>
    </dgm:pt>
    <dgm:pt modelId="{9C34B809-2A1C-450B-BC49-C7862AC3FF4A}" type="pres">
      <dgm:prSet presAssocID="{35829364-9F5B-4451-B26B-A0E8FDC6D9D9}" presName="conn2-1" presStyleLbl="parChTrans1D2" presStyleIdx="0" presStyleCnt="10"/>
      <dgm:spPr/>
      <dgm:t>
        <a:bodyPr/>
        <a:lstStyle/>
        <a:p>
          <a:endParaRPr lang="es-MX"/>
        </a:p>
      </dgm:t>
    </dgm:pt>
    <dgm:pt modelId="{8FBAD975-FE6B-479E-B552-7EA93F63ADB5}" type="pres">
      <dgm:prSet presAssocID="{35829364-9F5B-4451-B26B-A0E8FDC6D9D9}" presName="connTx" presStyleLbl="parChTrans1D2" presStyleIdx="0" presStyleCnt="10"/>
      <dgm:spPr/>
      <dgm:t>
        <a:bodyPr/>
        <a:lstStyle/>
        <a:p>
          <a:endParaRPr lang="es-MX"/>
        </a:p>
      </dgm:t>
    </dgm:pt>
    <dgm:pt modelId="{30E5367F-63B5-4963-89D7-11470F98BEB8}" type="pres">
      <dgm:prSet presAssocID="{502B98C7-8F74-42D3-A129-3AC6193108E6}" presName="root2" presStyleCnt="0"/>
      <dgm:spPr/>
      <dgm:t>
        <a:bodyPr/>
        <a:lstStyle/>
        <a:p>
          <a:endParaRPr lang="es-MX"/>
        </a:p>
      </dgm:t>
    </dgm:pt>
    <dgm:pt modelId="{915FA249-0649-4785-BB4C-A0C0D04F810F}" type="pres">
      <dgm:prSet presAssocID="{502B98C7-8F74-42D3-A129-3AC6193108E6}" presName="LevelTwoTextNode" presStyleLbl="node2" presStyleIdx="0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6888855-9EC3-4C28-87F9-AF2F1CD42188}" type="pres">
      <dgm:prSet presAssocID="{502B98C7-8F74-42D3-A129-3AC6193108E6}" presName="level3hierChild" presStyleCnt="0"/>
      <dgm:spPr/>
      <dgm:t>
        <a:bodyPr/>
        <a:lstStyle/>
        <a:p>
          <a:endParaRPr lang="es-MX"/>
        </a:p>
      </dgm:t>
    </dgm:pt>
    <dgm:pt modelId="{8BA8E6E0-6552-4779-ADF4-A10A587F4EF6}" type="pres">
      <dgm:prSet presAssocID="{9BEBDEB8-99CB-4928-9544-AFAB0F14119C}" presName="conn2-1" presStyleLbl="parChTrans1D2" presStyleIdx="1" presStyleCnt="10"/>
      <dgm:spPr/>
      <dgm:t>
        <a:bodyPr/>
        <a:lstStyle/>
        <a:p>
          <a:endParaRPr lang="es-MX"/>
        </a:p>
      </dgm:t>
    </dgm:pt>
    <dgm:pt modelId="{54B4552D-1B05-491C-ABFA-E6E8D46D3361}" type="pres">
      <dgm:prSet presAssocID="{9BEBDEB8-99CB-4928-9544-AFAB0F14119C}" presName="connTx" presStyleLbl="parChTrans1D2" presStyleIdx="1" presStyleCnt="10"/>
      <dgm:spPr/>
      <dgm:t>
        <a:bodyPr/>
        <a:lstStyle/>
        <a:p>
          <a:endParaRPr lang="es-MX"/>
        </a:p>
      </dgm:t>
    </dgm:pt>
    <dgm:pt modelId="{BF4B8411-A9D8-4695-9E15-8B6DB077F050}" type="pres">
      <dgm:prSet presAssocID="{F6F906BE-7FE8-476C-AE08-F3CC6A3169C8}" presName="root2" presStyleCnt="0"/>
      <dgm:spPr/>
      <dgm:t>
        <a:bodyPr/>
        <a:lstStyle/>
        <a:p>
          <a:endParaRPr lang="es-MX"/>
        </a:p>
      </dgm:t>
    </dgm:pt>
    <dgm:pt modelId="{946B7DEC-1606-42C7-9AF6-5097C9C60BAB}" type="pres">
      <dgm:prSet presAssocID="{F6F906BE-7FE8-476C-AE08-F3CC6A3169C8}" presName="LevelTwoTextNode" presStyleLbl="node2" presStyleIdx="1" presStyleCnt="10" custLinFactNeighborX="-1061" custLinFactNeighborY="-5038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B6B67F1-8491-4A6A-BBE4-9D88F1009C5D}" type="pres">
      <dgm:prSet presAssocID="{F6F906BE-7FE8-476C-AE08-F3CC6A3169C8}" presName="level3hierChild" presStyleCnt="0"/>
      <dgm:spPr/>
      <dgm:t>
        <a:bodyPr/>
        <a:lstStyle/>
        <a:p>
          <a:endParaRPr lang="es-MX"/>
        </a:p>
      </dgm:t>
    </dgm:pt>
    <dgm:pt modelId="{D15FDFBE-DE11-4C66-BF96-5E2323B27C0A}" type="pres">
      <dgm:prSet presAssocID="{FF22BFB3-7B6E-4EE6-80F9-0F54BCC71E3E}" presName="conn2-1" presStyleLbl="parChTrans1D2" presStyleIdx="2" presStyleCnt="10"/>
      <dgm:spPr/>
      <dgm:t>
        <a:bodyPr/>
        <a:lstStyle/>
        <a:p>
          <a:endParaRPr lang="es-MX"/>
        </a:p>
      </dgm:t>
    </dgm:pt>
    <dgm:pt modelId="{3A3F867F-45F5-44FE-8480-AAF4097C7941}" type="pres">
      <dgm:prSet presAssocID="{FF22BFB3-7B6E-4EE6-80F9-0F54BCC71E3E}" presName="connTx" presStyleLbl="parChTrans1D2" presStyleIdx="2" presStyleCnt="10"/>
      <dgm:spPr/>
      <dgm:t>
        <a:bodyPr/>
        <a:lstStyle/>
        <a:p>
          <a:endParaRPr lang="es-MX"/>
        </a:p>
      </dgm:t>
    </dgm:pt>
    <dgm:pt modelId="{87405A34-2129-4CFF-8673-F5092B631349}" type="pres">
      <dgm:prSet presAssocID="{23A2EB7A-E3A3-4C29-900B-D8F5D17926E0}" presName="root2" presStyleCnt="0"/>
      <dgm:spPr/>
      <dgm:t>
        <a:bodyPr/>
        <a:lstStyle/>
        <a:p>
          <a:endParaRPr lang="es-MX"/>
        </a:p>
      </dgm:t>
    </dgm:pt>
    <dgm:pt modelId="{54168B17-0356-4608-8D7B-613174D2B421}" type="pres">
      <dgm:prSet presAssocID="{23A2EB7A-E3A3-4C29-900B-D8F5D17926E0}" presName="LevelTwoTextNode" presStyleLbl="node2" presStyleIdx="2" presStyleCnt="10" custLinFactNeighborX="-830" custLinFactNeighborY="-5444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3607DD0-8EC0-44AC-B607-94BC369C1BD7}" type="pres">
      <dgm:prSet presAssocID="{23A2EB7A-E3A3-4C29-900B-D8F5D17926E0}" presName="level3hierChild" presStyleCnt="0"/>
      <dgm:spPr/>
      <dgm:t>
        <a:bodyPr/>
        <a:lstStyle/>
        <a:p>
          <a:endParaRPr lang="es-MX"/>
        </a:p>
      </dgm:t>
    </dgm:pt>
    <dgm:pt modelId="{92D7EAB9-FFD6-4575-90DE-7B4DCE1891E2}" type="pres">
      <dgm:prSet presAssocID="{E9F83330-43EF-4851-ABF6-F0CB1062D06A}" presName="conn2-1" presStyleLbl="parChTrans1D2" presStyleIdx="3" presStyleCnt="10"/>
      <dgm:spPr/>
      <dgm:t>
        <a:bodyPr/>
        <a:lstStyle/>
        <a:p>
          <a:endParaRPr lang="es-MX"/>
        </a:p>
      </dgm:t>
    </dgm:pt>
    <dgm:pt modelId="{F8AF261D-0DE3-4F4E-A01E-B1B29F6D37D6}" type="pres">
      <dgm:prSet presAssocID="{E9F83330-43EF-4851-ABF6-F0CB1062D06A}" presName="connTx" presStyleLbl="parChTrans1D2" presStyleIdx="3" presStyleCnt="10"/>
      <dgm:spPr/>
      <dgm:t>
        <a:bodyPr/>
        <a:lstStyle/>
        <a:p>
          <a:endParaRPr lang="es-MX"/>
        </a:p>
      </dgm:t>
    </dgm:pt>
    <dgm:pt modelId="{FEB3F0C5-68A4-4218-B5C7-6F87C6309B7A}" type="pres">
      <dgm:prSet presAssocID="{D1386D83-54BF-4A33-B33C-82051D8F9060}" presName="root2" presStyleCnt="0"/>
      <dgm:spPr/>
      <dgm:t>
        <a:bodyPr/>
        <a:lstStyle/>
        <a:p>
          <a:endParaRPr lang="es-MX"/>
        </a:p>
      </dgm:t>
    </dgm:pt>
    <dgm:pt modelId="{9F416C4D-1386-4B77-A672-A5861ACA7699}" type="pres">
      <dgm:prSet presAssocID="{D1386D83-54BF-4A33-B33C-82051D8F9060}" presName="LevelTwoTextNode" presStyleLbl="node2" presStyleIdx="3" presStyleCnt="10" custLinFactNeighborX="-1227" custLinFactNeighborY="-211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00C6CEF1-EFE1-416B-BCB0-2EFC6D51CAD1}" type="pres">
      <dgm:prSet presAssocID="{D1386D83-54BF-4A33-B33C-82051D8F9060}" presName="level3hierChild" presStyleCnt="0"/>
      <dgm:spPr/>
      <dgm:t>
        <a:bodyPr/>
        <a:lstStyle/>
        <a:p>
          <a:endParaRPr lang="es-MX"/>
        </a:p>
      </dgm:t>
    </dgm:pt>
    <dgm:pt modelId="{54DE6F54-182D-43F2-96AD-C84D97B39CF4}" type="pres">
      <dgm:prSet presAssocID="{7AB310CE-E2D8-4B5B-8614-2965FCBF3698}" presName="conn2-1" presStyleLbl="parChTrans1D2" presStyleIdx="4" presStyleCnt="10"/>
      <dgm:spPr/>
      <dgm:t>
        <a:bodyPr/>
        <a:lstStyle/>
        <a:p>
          <a:endParaRPr lang="es-MX"/>
        </a:p>
      </dgm:t>
    </dgm:pt>
    <dgm:pt modelId="{07001845-6DFA-4356-8D74-E81A5E0D49E5}" type="pres">
      <dgm:prSet presAssocID="{7AB310CE-E2D8-4B5B-8614-2965FCBF3698}" presName="connTx" presStyleLbl="parChTrans1D2" presStyleIdx="4" presStyleCnt="10"/>
      <dgm:spPr/>
      <dgm:t>
        <a:bodyPr/>
        <a:lstStyle/>
        <a:p>
          <a:endParaRPr lang="es-MX"/>
        </a:p>
      </dgm:t>
    </dgm:pt>
    <dgm:pt modelId="{D13D1E90-1210-4125-BAAC-CC9C706CC551}" type="pres">
      <dgm:prSet presAssocID="{CB65A114-DE47-470B-AF6E-7B83DA0A6CC2}" presName="root2" presStyleCnt="0"/>
      <dgm:spPr/>
      <dgm:t>
        <a:bodyPr/>
        <a:lstStyle/>
        <a:p>
          <a:endParaRPr lang="es-MX"/>
        </a:p>
      </dgm:t>
    </dgm:pt>
    <dgm:pt modelId="{4874BDD0-D411-447B-B108-863A2C2DDB1C}" type="pres">
      <dgm:prSet presAssocID="{CB65A114-DE47-470B-AF6E-7B83DA0A6CC2}" presName="LevelTwoTextNode" presStyleLbl="node2" presStyleIdx="4" presStyleCnt="10" custLinFactNeighborX="-830" custLinFactNeighborY="-2177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0C0C246-EB68-4311-8CEC-D9292438F363}" type="pres">
      <dgm:prSet presAssocID="{CB65A114-DE47-470B-AF6E-7B83DA0A6CC2}" presName="level3hierChild" presStyleCnt="0"/>
      <dgm:spPr/>
      <dgm:t>
        <a:bodyPr/>
        <a:lstStyle/>
        <a:p>
          <a:endParaRPr lang="es-MX"/>
        </a:p>
      </dgm:t>
    </dgm:pt>
    <dgm:pt modelId="{6577B15E-5454-4D34-98B0-7CDA8611805E}" type="pres">
      <dgm:prSet presAssocID="{A44D9043-87C9-41C2-A93D-9CF77A317199}" presName="conn2-1" presStyleLbl="parChTrans1D2" presStyleIdx="5" presStyleCnt="10"/>
      <dgm:spPr/>
      <dgm:t>
        <a:bodyPr/>
        <a:lstStyle/>
        <a:p>
          <a:endParaRPr lang="es-MX"/>
        </a:p>
      </dgm:t>
    </dgm:pt>
    <dgm:pt modelId="{8DFBE143-B85B-422D-A59D-B5C0C7BF6F0F}" type="pres">
      <dgm:prSet presAssocID="{A44D9043-87C9-41C2-A93D-9CF77A317199}" presName="connTx" presStyleLbl="parChTrans1D2" presStyleIdx="5" presStyleCnt="10"/>
      <dgm:spPr/>
      <dgm:t>
        <a:bodyPr/>
        <a:lstStyle/>
        <a:p>
          <a:endParaRPr lang="es-MX"/>
        </a:p>
      </dgm:t>
    </dgm:pt>
    <dgm:pt modelId="{18CE0DFA-B13E-4845-9B51-1D3AF123A4F7}" type="pres">
      <dgm:prSet presAssocID="{39B050CB-B1BD-44D3-9C2E-898235BAADB3}" presName="root2" presStyleCnt="0"/>
      <dgm:spPr/>
      <dgm:t>
        <a:bodyPr/>
        <a:lstStyle/>
        <a:p>
          <a:endParaRPr lang="es-MX"/>
        </a:p>
      </dgm:t>
    </dgm:pt>
    <dgm:pt modelId="{41B4A3AA-5CEB-47BC-A7D7-118B8F9067DB}" type="pres">
      <dgm:prSet presAssocID="{39B050CB-B1BD-44D3-9C2E-898235BAADB3}" presName="LevelTwoTextNode" presStyleLbl="node2" presStyleIdx="5" presStyleCnt="10" custLinFactY="11597" custLinFactNeighborX="1660" custLinFactNeighborY="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177F55E-AA2E-444D-A233-E53B3869D6CC}" type="pres">
      <dgm:prSet presAssocID="{39B050CB-B1BD-44D3-9C2E-898235BAADB3}" presName="level3hierChild" presStyleCnt="0"/>
      <dgm:spPr/>
      <dgm:t>
        <a:bodyPr/>
        <a:lstStyle/>
        <a:p>
          <a:endParaRPr lang="es-MX"/>
        </a:p>
      </dgm:t>
    </dgm:pt>
    <dgm:pt modelId="{C13A9C46-C614-4C02-A53D-F8AEFEC8E60C}" type="pres">
      <dgm:prSet presAssocID="{3B4A1CB3-3C45-45E5-8D81-22BA1D5B41AA}" presName="conn2-1" presStyleLbl="parChTrans1D2" presStyleIdx="6" presStyleCnt="10"/>
      <dgm:spPr/>
      <dgm:t>
        <a:bodyPr/>
        <a:lstStyle/>
        <a:p>
          <a:endParaRPr lang="es-MX"/>
        </a:p>
      </dgm:t>
    </dgm:pt>
    <dgm:pt modelId="{5D86C0BF-72A1-4E2A-A9ED-EB1D3C5EC907}" type="pres">
      <dgm:prSet presAssocID="{3B4A1CB3-3C45-45E5-8D81-22BA1D5B41AA}" presName="connTx" presStyleLbl="parChTrans1D2" presStyleIdx="6" presStyleCnt="10"/>
      <dgm:spPr/>
      <dgm:t>
        <a:bodyPr/>
        <a:lstStyle/>
        <a:p>
          <a:endParaRPr lang="es-MX"/>
        </a:p>
      </dgm:t>
    </dgm:pt>
    <dgm:pt modelId="{852EE6EB-B998-45B5-B3AB-33C543487DA5}" type="pres">
      <dgm:prSet presAssocID="{ACC74109-582E-4A87-BFB1-12D8E9CC8FBD}" presName="root2" presStyleCnt="0"/>
      <dgm:spPr/>
      <dgm:t>
        <a:bodyPr/>
        <a:lstStyle/>
        <a:p>
          <a:endParaRPr lang="es-MX"/>
        </a:p>
      </dgm:t>
    </dgm:pt>
    <dgm:pt modelId="{A47B89E4-ACE1-4700-9C4A-7402044739D0}" type="pres">
      <dgm:prSet presAssocID="{ACC74109-582E-4A87-BFB1-12D8E9CC8FBD}" presName="LevelTwoTextNode" presStyleLbl="node2" presStyleIdx="6" presStyleCnt="10" custLinFactY="-35959" custLinFactNeighborX="1181" custLinFactNeighborY="-10000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CE56C42-9E87-4F4A-940B-626402CDFC1B}" type="pres">
      <dgm:prSet presAssocID="{ACC74109-582E-4A87-BFB1-12D8E9CC8FBD}" presName="level3hierChild" presStyleCnt="0"/>
      <dgm:spPr/>
      <dgm:t>
        <a:bodyPr/>
        <a:lstStyle/>
        <a:p>
          <a:endParaRPr lang="es-MX"/>
        </a:p>
      </dgm:t>
    </dgm:pt>
    <dgm:pt modelId="{079C6DFE-249F-4710-BF7A-ED3BCC11222E}" type="pres">
      <dgm:prSet presAssocID="{52289627-9596-41E8-B959-1B8721D298C4}" presName="conn2-1" presStyleLbl="parChTrans1D2" presStyleIdx="7" presStyleCnt="10"/>
      <dgm:spPr/>
      <dgm:t>
        <a:bodyPr/>
        <a:lstStyle/>
        <a:p>
          <a:endParaRPr lang="es-MX"/>
        </a:p>
      </dgm:t>
    </dgm:pt>
    <dgm:pt modelId="{CA1D28CF-C6B8-416B-943F-326A1876CBCE}" type="pres">
      <dgm:prSet presAssocID="{52289627-9596-41E8-B959-1B8721D298C4}" presName="connTx" presStyleLbl="parChTrans1D2" presStyleIdx="7" presStyleCnt="10"/>
      <dgm:spPr/>
      <dgm:t>
        <a:bodyPr/>
        <a:lstStyle/>
        <a:p>
          <a:endParaRPr lang="es-MX"/>
        </a:p>
      </dgm:t>
    </dgm:pt>
    <dgm:pt modelId="{97FC6B81-509C-475F-8802-6F9B1FF4776B}" type="pres">
      <dgm:prSet presAssocID="{623DF5E2-C374-44EE-B8F1-199F6835BFFC}" presName="root2" presStyleCnt="0"/>
      <dgm:spPr/>
      <dgm:t>
        <a:bodyPr/>
        <a:lstStyle/>
        <a:p>
          <a:endParaRPr lang="es-MX"/>
        </a:p>
      </dgm:t>
    </dgm:pt>
    <dgm:pt modelId="{92861ABA-70CC-4A57-9E6B-A3E2A5B72410}" type="pres">
      <dgm:prSet presAssocID="{623DF5E2-C374-44EE-B8F1-199F6835BFFC}" presName="LevelTwoTextNode" presStyleLbl="node2" presStyleIdx="7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99F5179-C23A-441B-9A4B-1A156270F3EF}" type="pres">
      <dgm:prSet presAssocID="{623DF5E2-C374-44EE-B8F1-199F6835BFFC}" presName="level3hierChild" presStyleCnt="0"/>
      <dgm:spPr/>
      <dgm:t>
        <a:bodyPr/>
        <a:lstStyle/>
        <a:p>
          <a:endParaRPr lang="es-MX"/>
        </a:p>
      </dgm:t>
    </dgm:pt>
    <dgm:pt modelId="{30EE049D-C923-46EE-B74B-6ECF3E2C8A9E}" type="pres">
      <dgm:prSet presAssocID="{C8EEEF00-C4F7-4BD3-84B7-EE105117D94C}" presName="conn2-1" presStyleLbl="parChTrans1D2" presStyleIdx="8" presStyleCnt="10"/>
      <dgm:spPr/>
      <dgm:t>
        <a:bodyPr/>
        <a:lstStyle/>
        <a:p>
          <a:endParaRPr lang="es-MX"/>
        </a:p>
      </dgm:t>
    </dgm:pt>
    <dgm:pt modelId="{9DBE0930-0679-4CC4-BF3B-05286F472567}" type="pres">
      <dgm:prSet presAssocID="{C8EEEF00-C4F7-4BD3-84B7-EE105117D94C}" presName="connTx" presStyleLbl="parChTrans1D2" presStyleIdx="8" presStyleCnt="10"/>
      <dgm:spPr/>
      <dgm:t>
        <a:bodyPr/>
        <a:lstStyle/>
        <a:p>
          <a:endParaRPr lang="es-MX"/>
        </a:p>
      </dgm:t>
    </dgm:pt>
    <dgm:pt modelId="{7A4E8A34-2514-43B2-971A-9207BEEE5CA1}" type="pres">
      <dgm:prSet presAssocID="{8CA19AE9-45A1-4AFF-B593-FD8B4415ED7D}" presName="root2" presStyleCnt="0"/>
      <dgm:spPr/>
      <dgm:t>
        <a:bodyPr/>
        <a:lstStyle/>
        <a:p>
          <a:endParaRPr lang="es-MX"/>
        </a:p>
      </dgm:t>
    </dgm:pt>
    <dgm:pt modelId="{AACA062C-D552-49C1-BA7F-302B88C0352E}" type="pres">
      <dgm:prSet presAssocID="{8CA19AE9-45A1-4AFF-B593-FD8B4415ED7D}" presName="LevelTwoTextNode" presStyleLbl="node2" presStyleIdx="8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0033BA-AA65-496B-8D4D-DF7665AD8190}" type="pres">
      <dgm:prSet presAssocID="{8CA19AE9-45A1-4AFF-B593-FD8B4415ED7D}" presName="level3hierChild" presStyleCnt="0"/>
      <dgm:spPr/>
      <dgm:t>
        <a:bodyPr/>
        <a:lstStyle/>
        <a:p>
          <a:endParaRPr lang="es-MX"/>
        </a:p>
      </dgm:t>
    </dgm:pt>
    <dgm:pt modelId="{09A3A009-2156-4569-9D5D-EC0B57008A03}" type="pres">
      <dgm:prSet presAssocID="{E92A2E14-30A9-44D0-86BE-CA5BEA3B5427}" presName="conn2-1" presStyleLbl="parChTrans1D2" presStyleIdx="9" presStyleCnt="10"/>
      <dgm:spPr/>
      <dgm:t>
        <a:bodyPr/>
        <a:lstStyle/>
        <a:p>
          <a:endParaRPr lang="es-MX"/>
        </a:p>
      </dgm:t>
    </dgm:pt>
    <dgm:pt modelId="{27DEE70A-5677-43FB-B1E0-2E8D1B6834D3}" type="pres">
      <dgm:prSet presAssocID="{E92A2E14-30A9-44D0-86BE-CA5BEA3B5427}" presName="connTx" presStyleLbl="parChTrans1D2" presStyleIdx="9" presStyleCnt="10"/>
      <dgm:spPr/>
      <dgm:t>
        <a:bodyPr/>
        <a:lstStyle/>
        <a:p>
          <a:endParaRPr lang="es-MX"/>
        </a:p>
      </dgm:t>
    </dgm:pt>
    <dgm:pt modelId="{9C756B94-8D69-4B94-8C91-9AFC3C504D44}" type="pres">
      <dgm:prSet presAssocID="{48DBBA7F-4B62-49CD-B666-392BED121989}" presName="root2" presStyleCnt="0"/>
      <dgm:spPr/>
      <dgm:t>
        <a:bodyPr/>
        <a:lstStyle/>
        <a:p>
          <a:endParaRPr lang="es-MX"/>
        </a:p>
      </dgm:t>
    </dgm:pt>
    <dgm:pt modelId="{95DFD5A0-8340-48AE-BDFF-F83070B17633}" type="pres">
      <dgm:prSet presAssocID="{48DBBA7F-4B62-49CD-B666-392BED121989}" presName="LevelTwoTextNode" presStyleLbl="node2" presStyleIdx="9" presStyleCnt="1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F5F6805-C569-41F1-98AE-4EB1AB58AAF5}" type="pres">
      <dgm:prSet presAssocID="{48DBBA7F-4B62-49CD-B666-392BED121989}" presName="level3hierChild" presStyleCnt="0"/>
      <dgm:spPr/>
      <dgm:t>
        <a:bodyPr/>
        <a:lstStyle/>
        <a:p>
          <a:endParaRPr lang="es-MX"/>
        </a:p>
      </dgm:t>
    </dgm:pt>
  </dgm:ptLst>
  <dgm:cxnLst>
    <dgm:cxn modelId="{D7BF4FEF-82C6-468B-BA5B-478A134644A0}" srcId="{BF9B0836-95AD-4458-B9FF-EF604BE85619}" destId="{F6F906BE-7FE8-476C-AE08-F3CC6A3169C8}" srcOrd="1" destOrd="0" parTransId="{9BEBDEB8-99CB-4928-9544-AFAB0F14119C}" sibTransId="{B86FAD45-F886-446F-A6A5-A6FCDA6E5CF8}"/>
    <dgm:cxn modelId="{4A05084C-6039-4148-8CB4-BDB8DE214045}" type="presOf" srcId="{FF22BFB3-7B6E-4EE6-80F9-0F54BCC71E3E}" destId="{3A3F867F-45F5-44FE-8480-AAF4097C7941}" srcOrd="1" destOrd="0" presId="urn:microsoft.com/office/officeart/2008/layout/HorizontalMultiLevelHierarchy"/>
    <dgm:cxn modelId="{EDD60339-18BA-4E3E-80E5-232B4DC23D34}" type="presOf" srcId="{FF22BFB3-7B6E-4EE6-80F9-0F54BCC71E3E}" destId="{D15FDFBE-DE11-4C66-BF96-5E2323B27C0A}" srcOrd="0" destOrd="0" presId="urn:microsoft.com/office/officeart/2008/layout/HorizontalMultiLevelHierarchy"/>
    <dgm:cxn modelId="{ED144DE4-3BF3-47EB-9985-74B05321D808}" type="presOf" srcId="{C8EEEF00-C4F7-4BD3-84B7-EE105117D94C}" destId="{9DBE0930-0679-4CC4-BF3B-05286F472567}" srcOrd="1" destOrd="0" presId="urn:microsoft.com/office/officeart/2008/layout/HorizontalMultiLevelHierarchy"/>
    <dgm:cxn modelId="{92AAB894-9692-4CF1-BB49-D9DCD88099E4}" type="presOf" srcId="{3B4A1CB3-3C45-45E5-8D81-22BA1D5B41AA}" destId="{C13A9C46-C614-4C02-A53D-F8AEFEC8E60C}" srcOrd="0" destOrd="0" presId="urn:microsoft.com/office/officeart/2008/layout/HorizontalMultiLevelHierarchy"/>
    <dgm:cxn modelId="{A9B25A6E-40B8-410C-9363-B4E90D226E31}" type="presOf" srcId="{7AB310CE-E2D8-4B5B-8614-2965FCBF3698}" destId="{07001845-6DFA-4356-8D74-E81A5E0D49E5}" srcOrd="1" destOrd="0" presId="urn:microsoft.com/office/officeart/2008/layout/HorizontalMultiLevelHierarchy"/>
    <dgm:cxn modelId="{4521AAA2-08D8-4CFB-9812-77E31545E2C2}" type="presOf" srcId="{A44D9043-87C9-41C2-A93D-9CF77A317199}" destId="{8DFBE143-B85B-422D-A59D-B5C0C7BF6F0F}" srcOrd="1" destOrd="0" presId="urn:microsoft.com/office/officeart/2008/layout/HorizontalMultiLevelHierarchy"/>
    <dgm:cxn modelId="{39DAC09E-39F1-4B3A-8AC2-D15A9C0478B1}" type="presOf" srcId="{502B98C7-8F74-42D3-A129-3AC6193108E6}" destId="{915FA249-0649-4785-BB4C-A0C0D04F810F}" srcOrd="0" destOrd="0" presId="urn:microsoft.com/office/officeart/2008/layout/HorizontalMultiLevelHierarchy"/>
    <dgm:cxn modelId="{AC3C9C3E-61E7-45F1-8879-FBB1474EFE4E}" srcId="{BF9B0836-95AD-4458-B9FF-EF604BE85619}" destId="{23A2EB7A-E3A3-4C29-900B-D8F5D17926E0}" srcOrd="2" destOrd="0" parTransId="{FF22BFB3-7B6E-4EE6-80F9-0F54BCC71E3E}" sibTransId="{FE37697C-C413-4A71-AD1F-E35DAAEAB754}"/>
    <dgm:cxn modelId="{DE888538-DDF4-4CF4-BE61-45F486D4DBF4}" type="presOf" srcId="{E92A2E14-30A9-44D0-86BE-CA5BEA3B5427}" destId="{27DEE70A-5677-43FB-B1E0-2E8D1B6834D3}" srcOrd="1" destOrd="0" presId="urn:microsoft.com/office/officeart/2008/layout/HorizontalMultiLevelHierarchy"/>
    <dgm:cxn modelId="{B7516C59-26D1-4185-95D1-6A2DCB438768}" srcId="{BF9B0836-95AD-4458-B9FF-EF604BE85619}" destId="{39B050CB-B1BD-44D3-9C2E-898235BAADB3}" srcOrd="5" destOrd="0" parTransId="{A44D9043-87C9-41C2-A93D-9CF77A317199}" sibTransId="{53ECD676-438A-4208-9DB6-B731D275B33B}"/>
    <dgm:cxn modelId="{1F683BF9-5DDF-44A9-820A-1C1FBCCE47B5}" type="presOf" srcId="{7AB310CE-E2D8-4B5B-8614-2965FCBF3698}" destId="{54DE6F54-182D-43F2-96AD-C84D97B39CF4}" srcOrd="0" destOrd="0" presId="urn:microsoft.com/office/officeart/2008/layout/HorizontalMultiLevelHierarchy"/>
    <dgm:cxn modelId="{131FAB10-0E2C-41C0-8D27-9E11E4FA0BB3}" srcId="{BF9B0836-95AD-4458-B9FF-EF604BE85619}" destId="{CB65A114-DE47-470B-AF6E-7B83DA0A6CC2}" srcOrd="4" destOrd="0" parTransId="{7AB310CE-E2D8-4B5B-8614-2965FCBF3698}" sibTransId="{81BD7263-8D63-403D-9781-BD92FDF261A5}"/>
    <dgm:cxn modelId="{288F2D64-5B2E-4BC1-BEB1-708119759D33}" type="presOf" srcId="{35829364-9F5B-4451-B26B-A0E8FDC6D9D9}" destId="{8FBAD975-FE6B-479E-B552-7EA93F63ADB5}" srcOrd="1" destOrd="0" presId="urn:microsoft.com/office/officeart/2008/layout/HorizontalMultiLevelHierarchy"/>
    <dgm:cxn modelId="{0F30C861-C5A2-4932-8FDA-9E831E23D9A4}" type="presOf" srcId="{39B050CB-B1BD-44D3-9C2E-898235BAADB3}" destId="{41B4A3AA-5CEB-47BC-A7D7-118B8F9067DB}" srcOrd="0" destOrd="0" presId="urn:microsoft.com/office/officeart/2008/layout/HorizontalMultiLevelHierarchy"/>
    <dgm:cxn modelId="{D61B9EB5-2FAA-478B-8C43-70A915B970B0}" type="presOf" srcId="{8CA19AE9-45A1-4AFF-B593-FD8B4415ED7D}" destId="{AACA062C-D552-49C1-BA7F-302B88C0352E}" srcOrd="0" destOrd="0" presId="urn:microsoft.com/office/officeart/2008/layout/HorizontalMultiLevelHierarchy"/>
    <dgm:cxn modelId="{638C7611-6DD7-44A0-AB92-122AD7DC4E49}" srcId="{BF9B0836-95AD-4458-B9FF-EF604BE85619}" destId="{8CA19AE9-45A1-4AFF-B593-FD8B4415ED7D}" srcOrd="8" destOrd="0" parTransId="{C8EEEF00-C4F7-4BD3-84B7-EE105117D94C}" sibTransId="{E15C1576-F9BE-4D85-AF88-2C8DE95D8A79}"/>
    <dgm:cxn modelId="{AF3D6FDA-E0A1-4691-AB3D-57F3FF2A846A}" type="presOf" srcId="{E92A2E14-30A9-44D0-86BE-CA5BEA3B5427}" destId="{09A3A009-2156-4569-9D5D-EC0B57008A03}" srcOrd="0" destOrd="0" presId="urn:microsoft.com/office/officeart/2008/layout/HorizontalMultiLevelHierarchy"/>
    <dgm:cxn modelId="{D8282CB7-BD79-4FB3-9E3B-3DC26084DE6E}" type="presOf" srcId="{35829364-9F5B-4451-B26B-A0E8FDC6D9D9}" destId="{9C34B809-2A1C-450B-BC49-C7862AC3FF4A}" srcOrd="0" destOrd="0" presId="urn:microsoft.com/office/officeart/2008/layout/HorizontalMultiLevelHierarchy"/>
    <dgm:cxn modelId="{04B7448B-3AB3-4334-9EB9-D0DB5B44E0A6}" type="presOf" srcId="{52289627-9596-41E8-B959-1B8721D298C4}" destId="{CA1D28CF-C6B8-416B-943F-326A1876CBCE}" srcOrd="1" destOrd="0" presId="urn:microsoft.com/office/officeart/2008/layout/HorizontalMultiLevelHierarchy"/>
    <dgm:cxn modelId="{18ADBE57-90AD-4B52-A3CC-328F2CB6770F}" type="presOf" srcId="{623DF5E2-C374-44EE-B8F1-199F6835BFFC}" destId="{92861ABA-70CC-4A57-9E6B-A3E2A5B72410}" srcOrd="0" destOrd="0" presId="urn:microsoft.com/office/officeart/2008/layout/HorizontalMultiLevelHierarchy"/>
    <dgm:cxn modelId="{46F3F931-201E-46F9-9EF3-6F56D04C1CB0}" type="presOf" srcId="{52289627-9596-41E8-B959-1B8721D298C4}" destId="{079C6DFE-249F-4710-BF7A-ED3BCC11222E}" srcOrd="0" destOrd="0" presId="urn:microsoft.com/office/officeart/2008/layout/HorizontalMultiLevelHierarchy"/>
    <dgm:cxn modelId="{49413CAC-F283-41C4-B4AF-CD42CBEDCF07}" type="presOf" srcId="{E9F83330-43EF-4851-ABF6-F0CB1062D06A}" destId="{F8AF261D-0DE3-4F4E-A01E-B1B29F6D37D6}" srcOrd="1" destOrd="0" presId="urn:microsoft.com/office/officeart/2008/layout/HorizontalMultiLevelHierarchy"/>
    <dgm:cxn modelId="{63743DBE-13F8-469A-A848-380D0F56A4C4}" type="presOf" srcId="{C8EEEF00-C4F7-4BD3-84B7-EE105117D94C}" destId="{30EE049D-C923-46EE-B74B-6ECF3E2C8A9E}" srcOrd="0" destOrd="0" presId="urn:microsoft.com/office/officeart/2008/layout/HorizontalMultiLevelHierarchy"/>
    <dgm:cxn modelId="{42B6432C-9A34-4816-A51E-2A2D94BF19C2}" type="presOf" srcId="{D1386D83-54BF-4A33-B33C-82051D8F9060}" destId="{9F416C4D-1386-4B77-A672-A5861ACA7699}" srcOrd="0" destOrd="0" presId="urn:microsoft.com/office/officeart/2008/layout/HorizontalMultiLevelHierarchy"/>
    <dgm:cxn modelId="{C7B40AC0-DA36-48C4-87E6-6E5464D7FCB4}" type="presOf" srcId="{F6F906BE-7FE8-476C-AE08-F3CC6A3169C8}" destId="{946B7DEC-1606-42C7-9AF6-5097C9C60BAB}" srcOrd="0" destOrd="0" presId="urn:microsoft.com/office/officeart/2008/layout/HorizontalMultiLevelHierarchy"/>
    <dgm:cxn modelId="{87F1AC6A-9EB4-4294-90AD-DBCF7FB01D91}" type="presOf" srcId="{BF9B0836-95AD-4458-B9FF-EF604BE85619}" destId="{5256574B-652E-4CE6-AAA7-FB6BD90900FF}" srcOrd="0" destOrd="0" presId="urn:microsoft.com/office/officeart/2008/layout/HorizontalMultiLevelHierarchy"/>
    <dgm:cxn modelId="{1484E1D6-AB6C-441B-8EA1-C5D5C559B8A8}" type="presOf" srcId="{ACC74109-582E-4A87-BFB1-12D8E9CC8FBD}" destId="{A47B89E4-ACE1-4700-9C4A-7402044739D0}" srcOrd="0" destOrd="0" presId="urn:microsoft.com/office/officeart/2008/layout/HorizontalMultiLevelHierarchy"/>
    <dgm:cxn modelId="{EC92D56D-CD47-4843-9019-EE2F72710DA6}" type="presOf" srcId="{48DBBA7F-4B62-49CD-B666-392BED121989}" destId="{95DFD5A0-8340-48AE-BDFF-F83070B17633}" srcOrd="0" destOrd="0" presId="urn:microsoft.com/office/officeart/2008/layout/HorizontalMultiLevelHierarchy"/>
    <dgm:cxn modelId="{251856EA-50AC-4E5F-A5A9-2E2AD7B1A2FC}" type="presOf" srcId="{CB65A114-DE47-470B-AF6E-7B83DA0A6CC2}" destId="{4874BDD0-D411-447B-B108-863A2C2DDB1C}" srcOrd="0" destOrd="0" presId="urn:microsoft.com/office/officeart/2008/layout/HorizontalMultiLevelHierarchy"/>
    <dgm:cxn modelId="{D998CD15-9B7A-4F91-AA68-F0D4C6B493B1}" srcId="{BF9B0836-95AD-4458-B9FF-EF604BE85619}" destId="{623DF5E2-C374-44EE-B8F1-199F6835BFFC}" srcOrd="7" destOrd="0" parTransId="{52289627-9596-41E8-B959-1B8721D298C4}" sibTransId="{D22A51D0-8692-4025-9C27-428A936CEADE}"/>
    <dgm:cxn modelId="{AA64ED6F-B20C-4CA1-A5E9-842DCCABDF11}" srcId="{BF9B0836-95AD-4458-B9FF-EF604BE85619}" destId="{ACC74109-582E-4A87-BFB1-12D8E9CC8FBD}" srcOrd="6" destOrd="0" parTransId="{3B4A1CB3-3C45-45E5-8D81-22BA1D5B41AA}" sibTransId="{94BC2514-A6FD-4E90-A915-D8255FB93237}"/>
    <dgm:cxn modelId="{4EF65954-F9B6-432E-BB11-FAF5AEA602A3}" type="presOf" srcId="{45B5778C-5FFA-4727-8852-FEF1015B2AB3}" destId="{C15DF144-A20A-48CF-BA39-9244DA299091}" srcOrd="0" destOrd="0" presId="urn:microsoft.com/office/officeart/2008/layout/HorizontalMultiLevelHierarchy"/>
    <dgm:cxn modelId="{1E1E208F-21CE-4284-8B69-A321FDF0B472}" type="presOf" srcId="{A44D9043-87C9-41C2-A93D-9CF77A317199}" destId="{6577B15E-5454-4D34-98B0-7CDA8611805E}" srcOrd="0" destOrd="0" presId="urn:microsoft.com/office/officeart/2008/layout/HorizontalMultiLevelHierarchy"/>
    <dgm:cxn modelId="{C3EFE067-A30B-4D76-808C-C25232083060}" type="presOf" srcId="{9BEBDEB8-99CB-4928-9544-AFAB0F14119C}" destId="{54B4552D-1B05-491C-ABFA-E6E8D46D3361}" srcOrd="1" destOrd="0" presId="urn:microsoft.com/office/officeart/2008/layout/HorizontalMultiLevelHierarchy"/>
    <dgm:cxn modelId="{5331FB0B-2AFB-402A-B4A9-827B0DB1566C}" srcId="{BF9B0836-95AD-4458-B9FF-EF604BE85619}" destId="{48DBBA7F-4B62-49CD-B666-392BED121989}" srcOrd="9" destOrd="0" parTransId="{E92A2E14-30A9-44D0-86BE-CA5BEA3B5427}" sibTransId="{8751BD7C-2098-4C89-9E61-26E509AA518A}"/>
    <dgm:cxn modelId="{3E8B655C-AC53-4D94-84C2-192562A43425}" type="presOf" srcId="{23A2EB7A-E3A3-4C29-900B-D8F5D17926E0}" destId="{54168B17-0356-4608-8D7B-613174D2B421}" srcOrd="0" destOrd="0" presId="urn:microsoft.com/office/officeart/2008/layout/HorizontalMultiLevelHierarchy"/>
    <dgm:cxn modelId="{7CFBDD57-9A7A-4DF2-B7C2-B990E3006A51}" srcId="{BF9B0836-95AD-4458-B9FF-EF604BE85619}" destId="{D1386D83-54BF-4A33-B33C-82051D8F9060}" srcOrd="3" destOrd="0" parTransId="{E9F83330-43EF-4851-ABF6-F0CB1062D06A}" sibTransId="{D9736E14-B442-4F6D-BDD9-CE28DB2118C3}"/>
    <dgm:cxn modelId="{C64924F5-25EC-419A-9E8A-4F4FE44DDD61}" srcId="{BF9B0836-95AD-4458-B9FF-EF604BE85619}" destId="{502B98C7-8F74-42D3-A129-3AC6193108E6}" srcOrd="0" destOrd="0" parTransId="{35829364-9F5B-4451-B26B-A0E8FDC6D9D9}" sibTransId="{F33D9D97-6E5D-442B-8716-20C5773F97B6}"/>
    <dgm:cxn modelId="{4DEB26D7-C376-4BFA-A4B4-8A32664EF877}" type="presOf" srcId="{9BEBDEB8-99CB-4928-9544-AFAB0F14119C}" destId="{8BA8E6E0-6552-4779-ADF4-A10A587F4EF6}" srcOrd="0" destOrd="0" presId="urn:microsoft.com/office/officeart/2008/layout/HorizontalMultiLevelHierarchy"/>
    <dgm:cxn modelId="{A6C4612D-B067-4AD6-A985-5D963C28476B}" type="presOf" srcId="{E9F83330-43EF-4851-ABF6-F0CB1062D06A}" destId="{92D7EAB9-FFD6-4575-90DE-7B4DCE1891E2}" srcOrd="0" destOrd="0" presId="urn:microsoft.com/office/officeart/2008/layout/HorizontalMultiLevelHierarchy"/>
    <dgm:cxn modelId="{12E524B5-A979-47A0-B8C8-EA61028D367A}" srcId="{45B5778C-5FFA-4727-8852-FEF1015B2AB3}" destId="{BF9B0836-95AD-4458-B9FF-EF604BE85619}" srcOrd="0" destOrd="0" parTransId="{780214F6-0083-48ED-83E8-CF9E00FEED6D}" sibTransId="{CD1B037F-7058-44FF-855E-C9E9038793EE}"/>
    <dgm:cxn modelId="{92E8E530-0342-4095-B000-ABC77A1A72F2}" type="presOf" srcId="{3B4A1CB3-3C45-45E5-8D81-22BA1D5B41AA}" destId="{5D86C0BF-72A1-4E2A-A9ED-EB1D3C5EC907}" srcOrd="1" destOrd="0" presId="urn:microsoft.com/office/officeart/2008/layout/HorizontalMultiLevelHierarchy"/>
    <dgm:cxn modelId="{5F64AA36-B268-48C6-9911-B44774760DD9}" type="presParOf" srcId="{C15DF144-A20A-48CF-BA39-9244DA299091}" destId="{0511BA87-8530-48AE-9F9B-3516FED6E0CA}" srcOrd="0" destOrd="0" presId="urn:microsoft.com/office/officeart/2008/layout/HorizontalMultiLevelHierarchy"/>
    <dgm:cxn modelId="{0C272919-D7E8-450B-86FE-4D6A6569F6B9}" type="presParOf" srcId="{0511BA87-8530-48AE-9F9B-3516FED6E0CA}" destId="{5256574B-652E-4CE6-AAA7-FB6BD90900FF}" srcOrd="0" destOrd="0" presId="urn:microsoft.com/office/officeart/2008/layout/HorizontalMultiLevelHierarchy"/>
    <dgm:cxn modelId="{2CD56AFF-9F4A-4418-8A08-187BD0087671}" type="presParOf" srcId="{0511BA87-8530-48AE-9F9B-3516FED6E0CA}" destId="{EEA532A8-E8DD-4312-97C6-6C8BB1704C9D}" srcOrd="1" destOrd="0" presId="urn:microsoft.com/office/officeart/2008/layout/HorizontalMultiLevelHierarchy"/>
    <dgm:cxn modelId="{B6A0A8D4-3F69-4AD6-AB55-3B5BDCA0178D}" type="presParOf" srcId="{EEA532A8-E8DD-4312-97C6-6C8BB1704C9D}" destId="{9C34B809-2A1C-450B-BC49-C7862AC3FF4A}" srcOrd="0" destOrd="0" presId="urn:microsoft.com/office/officeart/2008/layout/HorizontalMultiLevelHierarchy"/>
    <dgm:cxn modelId="{B065DE88-A191-4B28-B7CE-265FB01C56CE}" type="presParOf" srcId="{9C34B809-2A1C-450B-BC49-C7862AC3FF4A}" destId="{8FBAD975-FE6B-479E-B552-7EA93F63ADB5}" srcOrd="0" destOrd="0" presId="urn:microsoft.com/office/officeart/2008/layout/HorizontalMultiLevelHierarchy"/>
    <dgm:cxn modelId="{86536473-43F0-442D-BB99-C9B42BA28936}" type="presParOf" srcId="{EEA532A8-E8DD-4312-97C6-6C8BB1704C9D}" destId="{30E5367F-63B5-4963-89D7-11470F98BEB8}" srcOrd="1" destOrd="0" presId="urn:microsoft.com/office/officeart/2008/layout/HorizontalMultiLevelHierarchy"/>
    <dgm:cxn modelId="{9570D269-457B-4687-ADFB-80F677B20762}" type="presParOf" srcId="{30E5367F-63B5-4963-89D7-11470F98BEB8}" destId="{915FA249-0649-4785-BB4C-A0C0D04F810F}" srcOrd="0" destOrd="0" presId="urn:microsoft.com/office/officeart/2008/layout/HorizontalMultiLevelHierarchy"/>
    <dgm:cxn modelId="{4E7C3AAC-4F00-4988-88C2-FF3EA69ABF14}" type="presParOf" srcId="{30E5367F-63B5-4963-89D7-11470F98BEB8}" destId="{86888855-9EC3-4C28-87F9-AF2F1CD42188}" srcOrd="1" destOrd="0" presId="urn:microsoft.com/office/officeart/2008/layout/HorizontalMultiLevelHierarchy"/>
    <dgm:cxn modelId="{22BCFBE5-031C-48D7-ADC6-3254BABD1997}" type="presParOf" srcId="{EEA532A8-E8DD-4312-97C6-6C8BB1704C9D}" destId="{8BA8E6E0-6552-4779-ADF4-A10A587F4EF6}" srcOrd="2" destOrd="0" presId="urn:microsoft.com/office/officeart/2008/layout/HorizontalMultiLevelHierarchy"/>
    <dgm:cxn modelId="{225EBEA6-5DE8-4FB1-A8E7-0A12D52C5B20}" type="presParOf" srcId="{8BA8E6E0-6552-4779-ADF4-A10A587F4EF6}" destId="{54B4552D-1B05-491C-ABFA-E6E8D46D3361}" srcOrd="0" destOrd="0" presId="urn:microsoft.com/office/officeart/2008/layout/HorizontalMultiLevelHierarchy"/>
    <dgm:cxn modelId="{BE632A92-0D44-41EB-9600-C61837C13660}" type="presParOf" srcId="{EEA532A8-E8DD-4312-97C6-6C8BB1704C9D}" destId="{BF4B8411-A9D8-4695-9E15-8B6DB077F050}" srcOrd="3" destOrd="0" presId="urn:microsoft.com/office/officeart/2008/layout/HorizontalMultiLevelHierarchy"/>
    <dgm:cxn modelId="{E964CA33-CC00-4EA4-9A26-2E598C35FEA3}" type="presParOf" srcId="{BF4B8411-A9D8-4695-9E15-8B6DB077F050}" destId="{946B7DEC-1606-42C7-9AF6-5097C9C60BAB}" srcOrd="0" destOrd="0" presId="urn:microsoft.com/office/officeart/2008/layout/HorizontalMultiLevelHierarchy"/>
    <dgm:cxn modelId="{42345CA1-BCEB-4F85-9166-F84C276759B3}" type="presParOf" srcId="{BF4B8411-A9D8-4695-9E15-8B6DB077F050}" destId="{EB6B67F1-8491-4A6A-BBE4-9D88F1009C5D}" srcOrd="1" destOrd="0" presId="urn:microsoft.com/office/officeart/2008/layout/HorizontalMultiLevelHierarchy"/>
    <dgm:cxn modelId="{C1AA6028-DFDB-4AD7-94F4-35900222F834}" type="presParOf" srcId="{EEA532A8-E8DD-4312-97C6-6C8BB1704C9D}" destId="{D15FDFBE-DE11-4C66-BF96-5E2323B27C0A}" srcOrd="4" destOrd="0" presId="urn:microsoft.com/office/officeart/2008/layout/HorizontalMultiLevelHierarchy"/>
    <dgm:cxn modelId="{8A6C69A9-381D-4704-B1EB-8A2F8F329E4B}" type="presParOf" srcId="{D15FDFBE-DE11-4C66-BF96-5E2323B27C0A}" destId="{3A3F867F-45F5-44FE-8480-AAF4097C7941}" srcOrd="0" destOrd="0" presId="urn:microsoft.com/office/officeart/2008/layout/HorizontalMultiLevelHierarchy"/>
    <dgm:cxn modelId="{B4A15053-F92F-4204-8D67-6EBF7865D33E}" type="presParOf" srcId="{EEA532A8-E8DD-4312-97C6-6C8BB1704C9D}" destId="{87405A34-2129-4CFF-8673-F5092B631349}" srcOrd="5" destOrd="0" presId="urn:microsoft.com/office/officeart/2008/layout/HorizontalMultiLevelHierarchy"/>
    <dgm:cxn modelId="{B2283A64-65E6-44C6-B4DF-CFD12A71560D}" type="presParOf" srcId="{87405A34-2129-4CFF-8673-F5092B631349}" destId="{54168B17-0356-4608-8D7B-613174D2B421}" srcOrd="0" destOrd="0" presId="urn:microsoft.com/office/officeart/2008/layout/HorizontalMultiLevelHierarchy"/>
    <dgm:cxn modelId="{3B8FE9A5-EC35-4F4B-9B75-D15627D478A8}" type="presParOf" srcId="{87405A34-2129-4CFF-8673-F5092B631349}" destId="{B3607DD0-8EC0-44AC-B607-94BC369C1BD7}" srcOrd="1" destOrd="0" presId="urn:microsoft.com/office/officeart/2008/layout/HorizontalMultiLevelHierarchy"/>
    <dgm:cxn modelId="{E61EA74B-3402-4FA3-A9D6-B8E170732E03}" type="presParOf" srcId="{EEA532A8-E8DD-4312-97C6-6C8BB1704C9D}" destId="{92D7EAB9-FFD6-4575-90DE-7B4DCE1891E2}" srcOrd="6" destOrd="0" presId="urn:microsoft.com/office/officeart/2008/layout/HorizontalMultiLevelHierarchy"/>
    <dgm:cxn modelId="{DD43E423-BEF4-45A5-964D-298B5DF07265}" type="presParOf" srcId="{92D7EAB9-FFD6-4575-90DE-7B4DCE1891E2}" destId="{F8AF261D-0DE3-4F4E-A01E-B1B29F6D37D6}" srcOrd="0" destOrd="0" presId="urn:microsoft.com/office/officeart/2008/layout/HorizontalMultiLevelHierarchy"/>
    <dgm:cxn modelId="{C1542C13-4DFC-45A3-8B9D-863101BCB2A8}" type="presParOf" srcId="{EEA532A8-E8DD-4312-97C6-6C8BB1704C9D}" destId="{FEB3F0C5-68A4-4218-B5C7-6F87C6309B7A}" srcOrd="7" destOrd="0" presId="urn:microsoft.com/office/officeart/2008/layout/HorizontalMultiLevelHierarchy"/>
    <dgm:cxn modelId="{966D7245-353F-45D4-923F-192DAD60C979}" type="presParOf" srcId="{FEB3F0C5-68A4-4218-B5C7-6F87C6309B7A}" destId="{9F416C4D-1386-4B77-A672-A5861ACA7699}" srcOrd="0" destOrd="0" presId="urn:microsoft.com/office/officeart/2008/layout/HorizontalMultiLevelHierarchy"/>
    <dgm:cxn modelId="{617C736D-538C-4583-A65A-3F12195BD65A}" type="presParOf" srcId="{FEB3F0C5-68A4-4218-B5C7-6F87C6309B7A}" destId="{00C6CEF1-EFE1-416B-BCB0-2EFC6D51CAD1}" srcOrd="1" destOrd="0" presId="urn:microsoft.com/office/officeart/2008/layout/HorizontalMultiLevelHierarchy"/>
    <dgm:cxn modelId="{F48CD717-AF75-470D-AFDF-2DB8153E53E2}" type="presParOf" srcId="{EEA532A8-E8DD-4312-97C6-6C8BB1704C9D}" destId="{54DE6F54-182D-43F2-96AD-C84D97B39CF4}" srcOrd="8" destOrd="0" presId="urn:microsoft.com/office/officeart/2008/layout/HorizontalMultiLevelHierarchy"/>
    <dgm:cxn modelId="{0C0AA816-4777-4BA6-B920-17DDF8E5B50F}" type="presParOf" srcId="{54DE6F54-182D-43F2-96AD-C84D97B39CF4}" destId="{07001845-6DFA-4356-8D74-E81A5E0D49E5}" srcOrd="0" destOrd="0" presId="urn:microsoft.com/office/officeart/2008/layout/HorizontalMultiLevelHierarchy"/>
    <dgm:cxn modelId="{64FC7F2A-C40B-484C-9F26-07E4DC90AF8C}" type="presParOf" srcId="{EEA532A8-E8DD-4312-97C6-6C8BB1704C9D}" destId="{D13D1E90-1210-4125-BAAC-CC9C706CC551}" srcOrd="9" destOrd="0" presId="urn:microsoft.com/office/officeart/2008/layout/HorizontalMultiLevelHierarchy"/>
    <dgm:cxn modelId="{B93D8B1D-F35F-46C3-811F-452A3337B536}" type="presParOf" srcId="{D13D1E90-1210-4125-BAAC-CC9C706CC551}" destId="{4874BDD0-D411-447B-B108-863A2C2DDB1C}" srcOrd="0" destOrd="0" presId="urn:microsoft.com/office/officeart/2008/layout/HorizontalMultiLevelHierarchy"/>
    <dgm:cxn modelId="{416A42CC-B003-4193-89C9-24472A761B6D}" type="presParOf" srcId="{D13D1E90-1210-4125-BAAC-CC9C706CC551}" destId="{C0C0C246-EB68-4311-8CEC-D9292438F363}" srcOrd="1" destOrd="0" presId="urn:microsoft.com/office/officeart/2008/layout/HorizontalMultiLevelHierarchy"/>
    <dgm:cxn modelId="{F622323D-A407-4CE5-B3D5-02766C82660C}" type="presParOf" srcId="{EEA532A8-E8DD-4312-97C6-6C8BB1704C9D}" destId="{6577B15E-5454-4D34-98B0-7CDA8611805E}" srcOrd="10" destOrd="0" presId="urn:microsoft.com/office/officeart/2008/layout/HorizontalMultiLevelHierarchy"/>
    <dgm:cxn modelId="{4C54EB2B-CAC9-44F6-BD21-8720391C0C7A}" type="presParOf" srcId="{6577B15E-5454-4D34-98B0-7CDA8611805E}" destId="{8DFBE143-B85B-422D-A59D-B5C0C7BF6F0F}" srcOrd="0" destOrd="0" presId="urn:microsoft.com/office/officeart/2008/layout/HorizontalMultiLevelHierarchy"/>
    <dgm:cxn modelId="{C4EFC0C7-A587-44C1-8FD8-E5820A95976E}" type="presParOf" srcId="{EEA532A8-E8DD-4312-97C6-6C8BB1704C9D}" destId="{18CE0DFA-B13E-4845-9B51-1D3AF123A4F7}" srcOrd="11" destOrd="0" presId="urn:microsoft.com/office/officeart/2008/layout/HorizontalMultiLevelHierarchy"/>
    <dgm:cxn modelId="{60B4E5E9-6BB7-4C08-A1B1-348C2829D728}" type="presParOf" srcId="{18CE0DFA-B13E-4845-9B51-1D3AF123A4F7}" destId="{41B4A3AA-5CEB-47BC-A7D7-118B8F9067DB}" srcOrd="0" destOrd="0" presId="urn:microsoft.com/office/officeart/2008/layout/HorizontalMultiLevelHierarchy"/>
    <dgm:cxn modelId="{0672447D-F0AA-45C0-851C-93FF9538C769}" type="presParOf" srcId="{18CE0DFA-B13E-4845-9B51-1D3AF123A4F7}" destId="{A177F55E-AA2E-444D-A233-E53B3869D6CC}" srcOrd="1" destOrd="0" presId="urn:microsoft.com/office/officeart/2008/layout/HorizontalMultiLevelHierarchy"/>
    <dgm:cxn modelId="{00DFC224-B002-4A7C-9DB3-1E038AAFD030}" type="presParOf" srcId="{EEA532A8-E8DD-4312-97C6-6C8BB1704C9D}" destId="{C13A9C46-C614-4C02-A53D-F8AEFEC8E60C}" srcOrd="12" destOrd="0" presId="urn:microsoft.com/office/officeart/2008/layout/HorizontalMultiLevelHierarchy"/>
    <dgm:cxn modelId="{5F1A459C-1358-43DC-9CB6-8DF093DD4C92}" type="presParOf" srcId="{C13A9C46-C614-4C02-A53D-F8AEFEC8E60C}" destId="{5D86C0BF-72A1-4E2A-A9ED-EB1D3C5EC907}" srcOrd="0" destOrd="0" presId="urn:microsoft.com/office/officeart/2008/layout/HorizontalMultiLevelHierarchy"/>
    <dgm:cxn modelId="{F2E267F4-0B10-4AD2-8C20-ED758559B326}" type="presParOf" srcId="{EEA532A8-E8DD-4312-97C6-6C8BB1704C9D}" destId="{852EE6EB-B998-45B5-B3AB-33C543487DA5}" srcOrd="13" destOrd="0" presId="urn:microsoft.com/office/officeart/2008/layout/HorizontalMultiLevelHierarchy"/>
    <dgm:cxn modelId="{30F34FF2-C450-4CAA-9F49-4F08AB9A49C8}" type="presParOf" srcId="{852EE6EB-B998-45B5-B3AB-33C543487DA5}" destId="{A47B89E4-ACE1-4700-9C4A-7402044739D0}" srcOrd="0" destOrd="0" presId="urn:microsoft.com/office/officeart/2008/layout/HorizontalMultiLevelHierarchy"/>
    <dgm:cxn modelId="{FE4AC8E6-9224-48F1-9C3B-5EAEB59E4837}" type="presParOf" srcId="{852EE6EB-B998-45B5-B3AB-33C543487DA5}" destId="{4CE56C42-9E87-4F4A-940B-626402CDFC1B}" srcOrd="1" destOrd="0" presId="urn:microsoft.com/office/officeart/2008/layout/HorizontalMultiLevelHierarchy"/>
    <dgm:cxn modelId="{DD029024-4995-484E-98F8-B722D70D77E2}" type="presParOf" srcId="{EEA532A8-E8DD-4312-97C6-6C8BB1704C9D}" destId="{079C6DFE-249F-4710-BF7A-ED3BCC11222E}" srcOrd="14" destOrd="0" presId="urn:microsoft.com/office/officeart/2008/layout/HorizontalMultiLevelHierarchy"/>
    <dgm:cxn modelId="{478A2F32-7320-4B13-AAF5-9D966BC0C8B7}" type="presParOf" srcId="{079C6DFE-249F-4710-BF7A-ED3BCC11222E}" destId="{CA1D28CF-C6B8-416B-943F-326A1876CBCE}" srcOrd="0" destOrd="0" presId="urn:microsoft.com/office/officeart/2008/layout/HorizontalMultiLevelHierarchy"/>
    <dgm:cxn modelId="{0DFBE0B5-03B1-44C6-9870-07B026EECEA4}" type="presParOf" srcId="{EEA532A8-E8DD-4312-97C6-6C8BB1704C9D}" destId="{97FC6B81-509C-475F-8802-6F9B1FF4776B}" srcOrd="15" destOrd="0" presId="urn:microsoft.com/office/officeart/2008/layout/HorizontalMultiLevelHierarchy"/>
    <dgm:cxn modelId="{9C983C4F-BB34-4ACE-ABAD-A586AC2D646C}" type="presParOf" srcId="{97FC6B81-509C-475F-8802-6F9B1FF4776B}" destId="{92861ABA-70CC-4A57-9E6B-A3E2A5B72410}" srcOrd="0" destOrd="0" presId="urn:microsoft.com/office/officeart/2008/layout/HorizontalMultiLevelHierarchy"/>
    <dgm:cxn modelId="{BE410768-5EF0-4C21-AFE3-BDC8A4C065CE}" type="presParOf" srcId="{97FC6B81-509C-475F-8802-6F9B1FF4776B}" destId="{B99F5179-C23A-441B-9A4B-1A156270F3EF}" srcOrd="1" destOrd="0" presId="urn:microsoft.com/office/officeart/2008/layout/HorizontalMultiLevelHierarchy"/>
    <dgm:cxn modelId="{77DB97E1-3E87-4C05-82A8-FCBE58138C0B}" type="presParOf" srcId="{EEA532A8-E8DD-4312-97C6-6C8BB1704C9D}" destId="{30EE049D-C923-46EE-B74B-6ECF3E2C8A9E}" srcOrd="16" destOrd="0" presId="urn:microsoft.com/office/officeart/2008/layout/HorizontalMultiLevelHierarchy"/>
    <dgm:cxn modelId="{40222EDE-44F1-4215-8951-D17692F60DF3}" type="presParOf" srcId="{30EE049D-C923-46EE-B74B-6ECF3E2C8A9E}" destId="{9DBE0930-0679-4CC4-BF3B-05286F472567}" srcOrd="0" destOrd="0" presId="urn:microsoft.com/office/officeart/2008/layout/HorizontalMultiLevelHierarchy"/>
    <dgm:cxn modelId="{4F910013-FB97-4100-ADB1-01A3A524A93D}" type="presParOf" srcId="{EEA532A8-E8DD-4312-97C6-6C8BB1704C9D}" destId="{7A4E8A34-2514-43B2-971A-9207BEEE5CA1}" srcOrd="17" destOrd="0" presId="urn:microsoft.com/office/officeart/2008/layout/HorizontalMultiLevelHierarchy"/>
    <dgm:cxn modelId="{9EBAA2AF-0BAC-4819-94D2-279CC98DA294}" type="presParOf" srcId="{7A4E8A34-2514-43B2-971A-9207BEEE5CA1}" destId="{AACA062C-D552-49C1-BA7F-302B88C0352E}" srcOrd="0" destOrd="0" presId="urn:microsoft.com/office/officeart/2008/layout/HorizontalMultiLevelHierarchy"/>
    <dgm:cxn modelId="{E356831E-EA07-43ED-BFC1-39F6EC53248F}" type="presParOf" srcId="{7A4E8A34-2514-43B2-971A-9207BEEE5CA1}" destId="{350033BA-AA65-496B-8D4D-DF7665AD8190}" srcOrd="1" destOrd="0" presId="urn:microsoft.com/office/officeart/2008/layout/HorizontalMultiLevelHierarchy"/>
    <dgm:cxn modelId="{E45E10D4-4760-41B9-AF4F-987EE7859037}" type="presParOf" srcId="{EEA532A8-E8DD-4312-97C6-6C8BB1704C9D}" destId="{09A3A009-2156-4569-9D5D-EC0B57008A03}" srcOrd="18" destOrd="0" presId="urn:microsoft.com/office/officeart/2008/layout/HorizontalMultiLevelHierarchy"/>
    <dgm:cxn modelId="{793F73A7-0088-4DA2-B688-763388770EA5}" type="presParOf" srcId="{09A3A009-2156-4569-9D5D-EC0B57008A03}" destId="{27DEE70A-5677-43FB-B1E0-2E8D1B6834D3}" srcOrd="0" destOrd="0" presId="urn:microsoft.com/office/officeart/2008/layout/HorizontalMultiLevelHierarchy"/>
    <dgm:cxn modelId="{B633E223-F015-467C-888C-1FD0953F8382}" type="presParOf" srcId="{EEA532A8-E8DD-4312-97C6-6C8BB1704C9D}" destId="{9C756B94-8D69-4B94-8C91-9AFC3C504D44}" srcOrd="19" destOrd="0" presId="urn:microsoft.com/office/officeart/2008/layout/HorizontalMultiLevelHierarchy"/>
    <dgm:cxn modelId="{B36ECCC8-4EAF-4353-80DA-6CA161622A68}" type="presParOf" srcId="{9C756B94-8D69-4B94-8C91-9AFC3C504D44}" destId="{95DFD5A0-8340-48AE-BDFF-F83070B17633}" srcOrd="0" destOrd="0" presId="urn:microsoft.com/office/officeart/2008/layout/HorizontalMultiLevelHierarchy"/>
    <dgm:cxn modelId="{CD2FACE4-82B4-4BB1-9A8A-33B2B835BB47}" type="presParOf" srcId="{9C756B94-8D69-4B94-8C91-9AFC3C504D44}" destId="{9F5F6805-C569-41F1-98AE-4EB1AB58AAF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356A319-715F-411B-8F72-C1C5FC2255DB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1D0064E8-6DAA-418B-B9A0-804BB4E66965}">
      <dgm:prSet phldrT="[Texto]" phldr="1"/>
      <dgm:spPr/>
      <dgm:t>
        <a:bodyPr/>
        <a:lstStyle/>
        <a:p>
          <a:endParaRPr lang="es-MX" dirty="0"/>
        </a:p>
      </dgm:t>
    </dgm:pt>
    <dgm:pt modelId="{89F8886F-66F8-4960-9455-43026777FE8E}" type="parTrans" cxnId="{FD9705EE-2A3F-405B-A964-2E6DF0504E59}">
      <dgm:prSet/>
      <dgm:spPr/>
      <dgm:t>
        <a:bodyPr/>
        <a:lstStyle/>
        <a:p>
          <a:endParaRPr lang="es-MX"/>
        </a:p>
      </dgm:t>
    </dgm:pt>
    <dgm:pt modelId="{42A3791B-670A-44B7-AA76-EBA1BB6CFF2B}" type="sibTrans" cxnId="{FD9705EE-2A3F-405B-A964-2E6DF0504E59}">
      <dgm:prSet/>
      <dgm:spPr/>
      <dgm:t>
        <a:bodyPr/>
        <a:lstStyle/>
        <a:p>
          <a:endParaRPr lang="es-MX"/>
        </a:p>
      </dgm:t>
    </dgm:pt>
    <dgm:pt modelId="{7EB79D8C-3170-4B43-884D-F6D464D6CD82}">
      <dgm:prSet phldrT="[Texto]"/>
      <dgm:spPr/>
      <dgm:t>
        <a:bodyPr/>
        <a:lstStyle/>
        <a:p>
          <a:r>
            <a:rPr lang="es-MX" dirty="0" smtClean="0"/>
            <a:t>Control del trabajo.</a:t>
          </a:r>
          <a:endParaRPr lang="es-MX" dirty="0"/>
        </a:p>
      </dgm:t>
    </dgm:pt>
    <dgm:pt modelId="{BD6D798E-EB2E-4FDC-B6EB-8548DC351815}" type="parTrans" cxnId="{9D9874B4-F813-4503-91A9-7D16F42CF99E}">
      <dgm:prSet/>
      <dgm:spPr/>
      <dgm:t>
        <a:bodyPr/>
        <a:lstStyle/>
        <a:p>
          <a:endParaRPr lang="es-MX"/>
        </a:p>
      </dgm:t>
    </dgm:pt>
    <dgm:pt modelId="{E7C22E3E-FA62-485F-885A-F1618CC502C1}" type="sibTrans" cxnId="{9D9874B4-F813-4503-91A9-7D16F42CF99E}">
      <dgm:prSet/>
      <dgm:spPr/>
      <dgm:t>
        <a:bodyPr/>
        <a:lstStyle/>
        <a:p>
          <a:endParaRPr lang="es-MX"/>
        </a:p>
      </dgm:t>
    </dgm:pt>
    <dgm:pt modelId="{3184A851-7C49-4F2E-A33B-14989A31D296}">
      <dgm:prSet/>
      <dgm:spPr/>
      <dgm:t>
        <a:bodyPr/>
        <a:lstStyle/>
        <a:p>
          <a:r>
            <a:rPr lang="es-MX" dirty="0" smtClean="0"/>
            <a:t>Derechos y responsabilidades de los Alumnos</a:t>
          </a:r>
          <a:endParaRPr lang="es-MX" dirty="0"/>
        </a:p>
      </dgm:t>
    </dgm:pt>
    <dgm:pt modelId="{E01937EC-0701-4687-AC50-412BB170B067}" type="parTrans" cxnId="{F9C3F274-4013-41CE-9F67-B06973890663}">
      <dgm:prSet/>
      <dgm:spPr/>
      <dgm:t>
        <a:bodyPr/>
        <a:lstStyle/>
        <a:p>
          <a:endParaRPr lang="es-MX"/>
        </a:p>
      </dgm:t>
    </dgm:pt>
    <dgm:pt modelId="{3194FC07-971F-4F70-96CB-BBB9D05753BC}" type="sibTrans" cxnId="{F9C3F274-4013-41CE-9F67-B06973890663}">
      <dgm:prSet/>
      <dgm:spPr/>
      <dgm:t>
        <a:bodyPr/>
        <a:lstStyle/>
        <a:p>
          <a:endParaRPr lang="es-MX"/>
        </a:p>
      </dgm:t>
    </dgm:pt>
    <dgm:pt modelId="{528262FC-8C4B-48BF-B7DF-8020C5AFD035}">
      <dgm:prSet/>
      <dgm:spPr/>
      <dgm:t>
        <a:bodyPr/>
        <a:lstStyle/>
        <a:p>
          <a:r>
            <a:rPr lang="es-MX" dirty="0" smtClean="0"/>
            <a:t>Elevar la autoestima del alumno</a:t>
          </a:r>
          <a:endParaRPr lang="es-MX" dirty="0"/>
        </a:p>
      </dgm:t>
    </dgm:pt>
    <dgm:pt modelId="{BA1A841C-B0CE-4ED4-B11A-F5E5C8C3FA38}" type="parTrans" cxnId="{9BDF34E5-3DAD-45F4-A361-4D815A3F53E8}">
      <dgm:prSet/>
      <dgm:spPr/>
      <dgm:t>
        <a:bodyPr/>
        <a:lstStyle/>
        <a:p>
          <a:endParaRPr lang="es-MX"/>
        </a:p>
      </dgm:t>
    </dgm:pt>
    <dgm:pt modelId="{93809177-DEE2-428A-B2D8-8BB51025419E}" type="sibTrans" cxnId="{9BDF34E5-3DAD-45F4-A361-4D815A3F53E8}">
      <dgm:prSet/>
      <dgm:spPr/>
      <dgm:t>
        <a:bodyPr/>
        <a:lstStyle/>
        <a:p>
          <a:endParaRPr lang="es-MX"/>
        </a:p>
      </dgm:t>
    </dgm:pt>
    <dgm:pt modelId="{75F7F572-EFD1-46FA-8A8A-B63F46869175}">
      <dgm:prSet/>
      <dgm:spPr/>
      <dgm:t>
        <a:bodyPr/>
        <a:lstStyle/>
        <a:p>
          <a:r>
            <a:rPr lang="es-MX" dirty="0" smtClean="0"/>
            <a:t>Posiciones de responsabilidad</a:t>
          </a:r>
        </a:p>
      </dgm:t>
    </dgm:pt>
    <dgm:pt modelId="{B0368D35-EECD-4FBD-9E4A-6B99C5920320}" type="parTrans" cxnId="{B2A0EA55-80E5-43DA-BD60-8CACB698B2A1}">
      <dgm:prSet/>
      <dgm:spPr/>
      <dgm:t>
        <a:bodyPr/>
        <a:lstStyle/>
        <a:p>
          <a:endParaRPr lang="es-MX"/>
        </a:p>
      </dgm:t>
    </dgm:pt>
    <dgm:pt modelId="{A8676FAA-5603-4FB2-BA03-E55C06607E19}" type="sibTrans" cxnId="{B2A0EA55-80E5-43DA-BD60-8CACB698B2A1}">
      <dgm:prSet/>
      <dgm:spPr/>
      <dgm:t>
        <a:bodyPr/>
        <a:lstStyle/>
        <a:p>
          <a:endParaRPr lang="es-MX"/>
        </a:p>
      </dgm:t>
    </dgm:pt>
    <dgm:pt modelId="{1738C3AD-03A1-428D-B8D6-CF7EA5CC09D1}" type="pres">
      <dgm:prSet presAssocID="{4356A319-715F-411B-8F72-C1C5FC2255D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CE9E68A-C66A-4AA0-800F-F4DEEE3AB42B}" type="pres">
      <dgm:prSet presAssocID="{1D0064E8-6DAA-418B-B9A0-804BB4E66965}" presName="node" presStyleLbl="node1" presStyleIdx="0" presStyleCnt="5" custFlipVert="1" custScaleX="1443" custScaleY="865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F2ACE51-98F7-4574-ABAF-FF8351C753E4}" type="pres">
      <dgm:prSet presAssocID="{42A3791B-670A-44B7-AA76-EBA1BB6CFF2B}" presName="sibTrans" presStyleCnt="0"/>
      <dgm:spPr/>
    </dgm:pt>
    <dgm:pt modelId="{99407D0F-1F35-4437-A182-8A2D78C68AFC}" type="pres">
      <dgm:prSet presAssocID="{3184A851-7C49-4F2E-A33B-14989A31D296}" presName="node" presStyleLbl="node1" presStyleIdx="1" presStyleCnt="5" custScaleX="50523" custLinFactNeighborX="-19317" custLinFactNeighborY="4155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E480C39-3F90-4C2B-B09B-3607923A8B41}" type="pres">
      <dgm:prSet presAssocID="{3194FC07-971F-4F70-96CB-BBB9D05753BC}" presName="sibTrans" presStyleCnt="0"/>
      <dgm:spPr/>
    </dgm:pt>
    <dgm:pt modelId="{7339104E-5271-417A-8810-92A02A08D221}" type="pres">
      <dgm:prSet presAssocID="{528262FC-8C4B-48BF-B7DF-8020C5AFD035}" presName="node" presStyleLbl="node1" presStyleIdx="2" presStyleCnt="5" custScaleX="93407" custScaleY="48677" custLinFactNeighborX="-15753" custLinFactNeighborY="-165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9F4C77-A428-48A1-8CD1-72B7BC170EE6}" type="pres">
      <dgm:prSet presAssocID="{93809177-DEE2-428A-B2D8-8BB51025419E}" presName="sibTrans" presStyleCnt="0"/>
      <dgm:spPr/>
    </dgm:pt>
    <dgm:pt modelId="{CE8B4DAB-3CA0-41CD-AD9F-D46C20C8D7EC}" type="pres">
      <dgm:prSet presAssocID="{75F7F572-EFD1-46FA-8A8A-B63F46869175}" presName="node" presStyleLbl="node1" presStyleIdx="3" presStyleCnt="5" custScaleX="93342" custScaleY="56303" custLinFactNeighborX="71859" custLinFactNeighborY="-5246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C271BBD-E0F5-4FC6-BF01-5483F73CEC76}" type="pres">
      <dgm:prSet presAssocID="{A8676FAA-5603-4FB2-BA03-E55C06607E19}" presName="sibTrans" presStyleCnt="0"/>
      <dgm:spPr/>
    </dgm:pt>
    <dgm:pt modelId="{57A7AFD5-37ED-4B10-97CE-796D0DF2BC1E}" type="pres">
      <dgm:prSet presAssocID="{7EB79D8C-3170-4B43-884D-F6D464D6CD82}" presName="node" presStyleLbl="node1" presStyleIdx="4" presStyleCnt="5" custScaleX="94533" custScaleY="43475" custLinFactNeighborX="-32127" custLinFactNeighborY="49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D9705EE-2A3F-405B-A964-2E6DF0504E59}" srcId="{4356A319-715F-411B-8F72-C1C5FC2255DB}" destId="{1D0064E8-6DAA-418B-B9A0-804BB4E66965}" srcOrd="0" destOrd="0" parTransId="{89F8886F-66F8-4960-9455-43026777FE8E}" sibTransId="{42A3791B-670A-44B7-AA76-EBA1BB6CFF2B}"/>
    <dgm:cxn modelId="{B68DC5AC-EC84-438E-A271-3EC1C1B7A103}" type="presOf" srcId="{7EB79D8C-3170-4B43-884D-F6D464D6CD82}" destId="{57A7AFD5-37ED-4B10-97CE-796D0DF2BC1E}" srcOrd="0" destOrd="0" presId="urn:microsoft.com/office/officeart/2005/8/layout/default"/>
    <dgm:cxn modelId="{9BDF34E5-3DAD-45F4-A361-4D815A3F53E8}" srcId="{4356A319-715F-411B-8F72-C1C5FC2255DB}" destId="{528262FC-8C4B-48BF-B7DF-8020C5AFD035}" srcOrd="2" destOrd="0" parTransId="{BA1A841C-B0CE-4ED4-B11A-F5E5C8C3FA38}" sibTransId="{93809177-DEE2-428A-B2D8-8BB51025419E}"/>
    <dgm:cxn modelId="{F9C3F274-4013-41CE-9F67-B06973890663}" srcId="{4356A319-715F-411B-8F72-C1C5FC2255DB}" destId="{3184A851-7C49-4F2E-A33B-14989A31D296}" srcOrd="1" destOrd="0" parTransId="{E01937EC-0701-4687-AC50-412BB170B067}" sibTransId="{3194FC07-971F-4F70-96CB-BBB9D05753BC}"/>
    <dgm:cxn modelId="{800B601D-8840-466B-A548-B0E1CF534BC6}" type="presOf" srcId="{4356A319-715F-411B-8F72-C1C5FC2255DB}" destId="{1738C3AD-03A1-428D-B8D6-CF7EA5CC09D1}" srcOrd="0" destOrd="0" presId="urn:microsoft.com/office/officeart/2005/8/layout/default"/>
    <dgm:cxn modelId="{B2A0EA55-80E5-43DA-BD60-8CACB698B2A1}" srcId="{4356A319-715F-411B-8F72-C1C5FC2255DB}" destId="{75F7F572-EFD1-46FA-8A8A-B63F46869175}" srcOrd="3" destOrd="0" parTransId="{B0368D35-EECD-4FBD-9E4A-6B99C5920320}" sibTransId="{A8676FAA-5603-4FB2-BA03-E55C06607E19}"/>
    <dgm:cxn modelId="{9D9874B4-F813-4503-91A9-7D16F42CF99E}" srcId="{4356A319-715F-411B-8F72-C1C5FC2255DB}" destId="{7EB79D8C-3170-4B43-884D-F6D464D6CD82}" srcOrd="4" destOrd="0" parTransId="{BD6D798E-EB2E-4FDC-B6EB-8548DC351815}" sibTransId="{E7C22E3E-FA62-485F-885A-F1618CC502C1}"/>
    <dgm:cxn modelId="{91C1ED5B-2512-4865-9241-F08589867359}" type="presOf" srcId="{75F7F572-EFD1-46FA-8A8A-B63F46869175}" destId="{CE8B4DAB-3CA0-41CD-AD9F-D46C20C8D7EC}" srcOrd="0" destOrd="0" presId="urn:microsoft.com/office/officeart/2005/8/layout/default"/>
    <dgm:cxn modelId="{65290BA5-9AD4-4AF0-AE31-B250D0217229}" type="presOf" srcId="{528262FC-8C4B-48BF-B7DF-8020C5AFD035}" destId="{7339104E-5271-417A-8810-92A02A08D221}" srcOrd="0" destOrd="0" presId="urn:microsoft.com/office/officeart/2005/8/layout/default"/>
    <dgm:cxn modelId="{B0D67319-D7E3-48FB-9898-465A8D09B5CC}" type="presOf" srcId="{1D0064E8-6DAA-418B-B9A0-804BB4E66965}" destId="{7CE9E68A-C66A-4AA0-800F-F4DEEE3AB42B}" srcOrd="0" destOrd="0" presId="urn:microsoft.com/office/officeart/2005/8/layout/default"/>
    <dgm:cxn modelId="{488BAE2B-5B04-4040-8556-EEA11F97D035}" type="presOf" srcId="{3184A851-7C49-4F2E-A33B-14989A31D296}" destId="{99407D0F-1F35-4437-A182-8A2D78C68AFC}" srcOrd="0" destOrd="0" presId="urn:microsoft.com/office/officeart/2005/8/layout/default"/>
    <dgm:cxn modelId="{AC618681-5268-442C-BC7C-30059B091927}" type="presParOf" srcId="{1738C3AD-03A1-428D-B8D6-CF7EA5CC09D1}" destId="{7CE9E68A-C66A-4AA0-800F-F4DEEE3AB42B}" srcOrd="0" destOrd="0" presId="urn:microsoft.com/office/officeart/2005/8/layout/default"/>
    <dgm:cxn modelId="{A5AAD8FD-19C5-4C23-A9C2-D4C3904442D3}" type="presParOf" srcId="{1738C3AD-03A1-428D-B8D6-CF7EA5CC09D1}" destId="{0F2ACE51-98F7-4574-ABAF-FF8351C753E4}" srcOrd="1" destOrd="0" presId="urn:microsoft.com/office/officeart/2005/8/layout/default"/>
    <dgm:cxn modelId="{859CB7EB-4BCB-4203-8528-DCC715E42838}" type="presParOf" srcId="{1738C3AD-03A1-428D-B8D6-CF7EA5CC09D1}" destId="{99407D0F-1F35-4437-A182-8A2D78C68AFC}" srcOrd="2" destOrd="0" presId="urn:microsoft.com/office/officeart/2005/8/layout/default"/>
    <dgm:cxn modelId="{E62C4E49-AA2A-4168-B486-6E86E292DD83}" type="presParOf" srcId="{1738C3AD-03A1-428D-B8D6-CF7EA5CC09D1}" destId="{FE480C39-3F90-4C2B-B09B-3607923A8B41}" srcOrd="3" destOrd="0" presId="urn:microsoft.com/office/officeart/2005/8/layout/default"/>
    <dgm:cxn modelId="{A78A8448-AC55-4351-BB2B-B2D3DE91C888}" type="presParOf" srcId="{1738C3AD-03A1-428D-B8D6-CF7EA5CC09D1}" destId="{7339104E-5271-417A-8810-92A02A08D221}" srcOrd="4" destOrd="0" presId="urn:microsoft.com/office/officeart/2005/8/layout/default"/>
    <dgm:cxn modelId="{09051591-7169-4923-8C1C-F8497007DFD7}" type="presParOf" srcId="{1738C3AD-03A1-428D-B8D6-CF7EA5CC09D1}" destId="{1F9F4C77-A428-48A1-8CD1-72B7BC170EE6}" srcOrd="5" destOrd="0" presId="urn:microsoft.com/office/officeart/2005/8/layout/default"/>
    <dgm:cxn modelId="{345EFACC-C7F8-4578-A2AC-0E0B43039DE5}" type="presParOf" srcId="{1738C3AD-03A1-428D-B8D6-CF7EA5CC09D1}" destId="{CE8B4DAB-3CA0-41CD-AD9F-D46C20C8D7EC}" srcOrd="6" destOrd="0" presId="urn:microsoft.com/office/officeart/2005/8/layout/default"/>
    <dgm:cxn modelId="{151EC498-40E0-4BCC-B709-B99D4061A366}" type="presParOf" srcId="{1738C3AD-03A1-428D-B8D6-CF7EA5CC09D1}" destId="{9C271BBD-E0F5-4FC6-BF01-5483F73CEC76}" srcOrd="7" destOrd="0" presId="urn:microsoft.com/office/officeart/2005/8/layout/default"/>
    <dgm:cxn modelId="{AE02787A-6B24-4BA0-BC2F-2282C26DE411}" type="presParOf" srcId="{1738C3AD-03A1-428D-B8D6-CF7EA5CC09D1}" destId="{57A7AFD5-37ED-4B10-97CE-796D0DF2BC1E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4590F35-E805-4912-94D3-E3CC9F3CFE39}" type="doc">
      <dgm:prSet loTypeId="urn:microsoft.com/office/officeart/2005/8/layout/arrow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984A0AE-592A-45D6-9C4C-70EAC8CCAD39}">
      <dgm:prSet phldrT="[Texto]" custT="1"/>
      <dgm:spPr/>
      <dgm:t>
        <a:bodyPr/>
        <a:lstStyle/>
        <a:p>
          <a:r>
            <a:rPr lang="es-MX" sz="3600" dirty="0" smtClean="0"/>
            <a:t>Colaboración hogar – escuela</a:t>
          </a:r>
          <a:endParaRPr lang="es-MX" sz="3600" dirty="0"/>
        </a:p>
      </dgm:t>
    </dgm:pt>
    <dgm:pt modelId="{45330A77-AFC5-4017-8394-304D99BEDE60}" type="parTrans" cxnId="{A4BA3C5A-898E-4596-9148-AE48F2E2BA5B}">
      <dgm:prSet/>
      <dgm:spPr/>
      <dgm:t>
        <a:bodyPr/>
        <a:lstStyle/>
        <a:p>
          <a:endParaRPr lang="es-MX"/>
        </a:p>
      </dgm:t>
    </dgm:pt>
    <dgm:pt modelId="{E1352423-AF99-4BA4-82E6-CC9B5CF03A59}" type="sibTrans" cxnId="{A4BA3C5A-898E-4596-9148-AE48F2E2BA5B}">
      <dgm:prSet/>
      <dgm:spPr/>
      <dgm:t>
        <a:bodyPr/>
        <a:lstStyle/>
        <a:p>
          <a:endParaRPr lang="es-MX"/>
        </a:p>
      </dgm:t>
    </dgm:pt>
    <dgm:pt modelId="{AB7F7B3F-4408-4E43-9A82-3F1004D3F8D4}">
      <dgm:prSet/>
      <dgm:spPr/>
      <dgm:t>
        <a:bodyPr/>
        <a:lstStyle/>
        <a:p>
          <a:r>
            <a:rPr lang="es-MX" dirty="0" smtClean="0"/>
            <a:t>Participación de los padres en el aprendizaje de sus hijos</a:t>
          </a:r>
          <a:endParaRPr lang="es-MX" dirty="0"/>
        </a:p>
      </dgm:t>
    </dgm:pt>
    <dgm:pt modelId="{F7814E7B-104D-4729-8E72-54B890345174}" type="parTrans" cxnId="{DA51A34E-C52C-42C3-A6D2-CC911EABD626}">
      <dgm:prSet/>
      <dgm:spPr/>
      <dgm:t>
        <a:bodyPr/>
        <a:lstStyle/>
        <a:p>
          <a:endParaRPr lang="es-MX"/>
        </a:p>
      </dgm:t>
    </dgm:pt>
    <dgm:pt modelId="{22EC20E9-FC77-4984-ABAF-85EC7F2C7DD9}" type="sibTrans" cxnId="{DA51A34E-C52C-42C3-A6D2-CC911EABD626}">
      <dgm:prSet/>
      <dgm:spPr/>
      <dgm:t>
        <a:bodyPr/>
        <a:lstStyle/>
        <a:p>
          <a:endParaRPr lang="es-MX"/>
        </a:p>
      </dgm:t>
    </dgm:pt>
    <dgm:pt modelId="{5E7100F4-8F85-47C9-9764-5B8C0C1F620C}" type="pres">
      <dgm:prSet presAssocID="{F4590F35-E805-4912-94D3-E3CC9F3CFE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54DCDFF-2737-45D5-8D23-E15EC0262FD7}" type="pres">
      <dgm:prSet presAssocID="{C984A0AE-592A-45D6-9C4C-70EAC8CCAD39}" presName="arrow" presStyleLbl="node1" presStyleIdx="0" presStyleCnt="2" custRadScaleRad="100498" custRadScaleInc="554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AA0C13-2845-472F-AEDA-168F30B2A7EA}" type="pres">
      <dgm:prSet presAssocID="{AB7F7B3F-4408-4E43-9A82-3F1004D3F8D4}" presName="arrow" presStyleLbl="node1" presStyleIdx="1" presStyleCnt="2" custRadScaleRad="98801" custRadScaleInc="-497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6B958C8-0B6B-46E7-83E0-1ADAE2BF71C5}" type="presOf" srcId="{AB7F7B3F-4408-4E43-9A82-3F1004D3F8D4}" destId="{D1AA0C13-2845-472F-AEDA-168F30B2A7EA}" srcOrd="0" destOrd="0" presId="urn:microsoft.com/office/officeart/2005/8/layout/arrow5"/>
    <dgm:cxn modelId="{7E173699-BF56-4CD2-A3CF-512148451A84}" type="presOf" srcId="{F4590F35-E805-4912-94D3-E3CC9F3CFE39}" destId="{5E7100F4-8F85-47C9-9764-5B8C0C1F620C}" srcOrd="0" destOrd="0" presId="urn:microsoft.com/office/officeart/2005/8/layout/arrow5"/>
    <dgm:cxn modelId="{5EDC8B2F-29AF-4B46-A826-DCF9100E048E}" type="presOf" srcId="{C984A0AE-592A-45D6-9C4C-70EAC8CCAD39}" destId="{754DCDFF-2737-45D5-8D23-E15EC0262FD7}" srcOrd="0" destOrd="0" presId="urn:microsoft.com/office/officeart/2005/8/layout/arrow5"/>
    <dgm:cxn modelId="{DA51A34E-C52C-42C3-A6D2-CC911EABD626}" srcId="{F4590F35-E805-4912-94D3-E3CC9F3CFE39}" destId="{AB7F7B3F-4408-4E43-9A82-3F1004D3F8D4}" srcOrd="1" destOrd="0" parTransId="{F7814E7B-104D-4729-8E72-54B890345174}" sibTransId="{22EC20E9-FC77-4984-ABAF-85EC7F2C7DD9}"/>
    <dgm:cxn modelId="{A4BA3C5A-898E-4596-9148-AE48F2E2BA5B}" srcId="{F4590F35-E805-4912-94D3-E3CC9F3CFE39}" destId="{C984A0AE-592A-45D6-9C4C-70EAC8CCAD39}" srcOrd="0" destOrd="0" parTransId="{45330A77-AFC5-4017-8394-304D99BEDE60}" sibTransId="{E1352423-AF99-4BA4-82E6-CC9B5CF03A59}"/>
    <dgm:cxn modelId="{DF4D6EF3-E243-4868-8E07-D956905A2123}" type="presParOf" srcId="{5E7100F4-8F85-47C9-9764-5B8C0C1F620C}" destId="{754DCDFF-2737-45D5-8D23-E15EC0262FD7}" srcOrd="0" destOrd="0" presId="urn:microsoft.com/office/officeart/2005/8/layout/arrow5"/>
    <dgm:cxn modelId="{79DED1AB-D2ED-431D-BFE7-ECCE91C1A845}" type="presParOf" srcId="{5E7100F4-8F85-47C9-9764-5B8C0C1F620C}" destId="{D1AA0C13-2845-472F-AEDA-168F30B2A7EA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D8E3CB5-83FA-4F35-A508-607F6D5C4140}" type="doc">
      <dgm:prSet loTypeId="urn:microsoft.com/office/officeart/2009/layout/ReverseList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6F0C697-B546-4B72-A859-C5EA4EA5CFAC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dirty="0" smtClean="0"/>
            <a:t>Una organización para el aprendizaje</a:t>
          </a:r>
          <a:endParaRPr lang="es-MX" dirty="0"/>
        </a:p>
      </dgm:t>
    </dgm:pt>
    <dgm:pt modelId="{A6F25D71-CBB5-48EA-AC2F-F35292B86580}" type="parTrans" cxnId="{0A088C36-DC19-4AF3-AC56-43F43ABA3D93}">
      <dgm:prSet/>
      <dgm:spPr/>
      <dgm:t>
        <a:bodyPr/>
        <a:lstStyle/>
        <a:p>
          <a:endParaRPr lang="es-MX"/>
        </a:p>
      </dgm:t>
    </dgm:pt>
    <dgm:pt modelId="{6E9D2FA7-3A1F-449A-9C03-7A22099848DC}" type="sibTrans" cxnId="{0A088C36-DC19-4AF3-AC56-43F43ABA3D93}">
      <dgm:prSet/>
      <dgm:spPr/>
      <dgm:t>
        <a:bodyPr/>
        <a:lstStyle/>
        <a:p>
          <a:endParaRPr lang="es-MX"/>
        </a:p>
      </dgm:t>
    </dgm:pt>
    <dgm:pt modelId="{16402820-20D5-4842-87CB-7F1884236980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MX" dirty="0" smtClean="0"/>
            <a:t>.Formación y actualización del personal</a:t>
          </a:r>
          <a:endParaRPr lang="es-MX" dirty="0"/>
        </a:p>
      </dgm:t>
    </dgm:pt>
    <dgm:pt modelId="{F5092F7D-E291-4880-B771-6B7AE827BEC0}" type="parTrans" cxnId="{51991C90-05E4-4FB4-828E-19FFF1836510}">
      <dgm:prSet/>
      <dgm:spPr/>
      <dgm:t>
        <a:bodyPr/>
        <a:lstStyle/>
        <a:p>
          <a:endParaRPr lang="es-MX"/>
        </a:p>
      </dgm:t>
    </dgm:pt>
    <dgm:pt modelId="{A78DADAD-DE1E-4D73-9EF8-4BDAD3FE5DFD}" type="sibTrans" cxnId="{51991C90-05E4-4FB4-828E-19FFF1836510}">
      <dgm:prSet/>
      <dgm:spPr/>
      <dgm:t>
        <a:bodyPr/>
        <a:lstStyle/>
        <a:p>
          <a:endParaRPr lang="es-MX"/>
        </a:p>
      </dgm:t>
    </dgm:pt>
    <dgm:pt modelId="{21C7CE71-F245-4BFB-9B60-0B0D0E049578}">
      <dgm:prSet/>
      <dgm:spPr/>
      <dgm:t>
        <a:bodyPr/>
        <a:lstStyle/>
        <a:p>
          <a:endParaRPr lang="es-MX"/>
        </a:p>
      </dgm:t>
    </dgm:pt>
    <dgm:pt modelId="{EE493137-F8F9-4688-A157-B974A734B59C}" type="parTrans" cxnId="{02F0F409-367F-4D68-B39A-9A41A5E308CE}">
      <dgm:prSet/>
      <dgm:spPr/>
      <dgm:t>
        <a:bodyPr/>
        <a:lstStyle/>
        <a:p>
          <a:endParaRPr lang="es-MX"/>
        </a:p>
      </dgm:t>
    </dgm:pt>
    <dgm:pt modelId="{CAD7DD54-5B35-4B89-A24B-1308E92C3CD8}" type="sibTrans" cxnId="{02F0F409-367F-4D68-B39A-9A41A5E308CE}">
      <dgm:prSet/>
      <dgm:spPr/>
      <dgm:t>
        <a:bodyPr/>
        <a:lstStyle/>
        <a:p>
          <a:endParaRPr lang="es-MX"/>
        </a:p>
      </dgm:t>
    </dgm:pt>
    <dgm:pt modelId="{11BB5D90-6464-478F-9320-B9BBE6B8265F}">
      <dgm:prSet/>
      <dgm:spPr/>
      <dgm:t>
        <a:bodyPr/>
        <a:lstStyle/>
        <a:p>
          <a:endParaRPr lang="es-MX"/>
        </a:p>
      </dgm:t>
    </dgm:pt>
    <dgm:pt modelId="{EE7FAB7C-E727-4C66-BDC8-BC00EDC3E920}" type="parTrans" cxnId="{E8DD7D40-7D11-4439-A007-394D59DDC534}">
      <dgm:prSet/>
      <dgm:spPr/>
      <dgm:t>
        <a:bodyPr/>
        <a:lstStyle/>
        <a:p>
          <a:endParaRPr lang="es-MX"/>
        </a:p>
      </dgm:t>
    </dgm:pt>
    <dgm:pt modelId="{B68632DB-69F9-480C-AB07-FAE223C001DF}" type="sibTrans" cxnId="{E8DD7D40-7D11-4439-A007-394D59DDC534}">
      <dgm:prSet/>
      <dgm:spPr/>
      <dgm:t>
        <a:bodyPr/>
        <a:lstStyle/>
        <a:p>
          <a:endParaRPr lang="es-MX"/>
        </a:p>
      </dgm:t>
    </dgm:pt>
    <dgm:pt modelId="{688D3722-484F-422F-BF3A-3FE3249D4DAB}">
      <dgm:prSet/>
      <dgm:spPr/>
      <dgm:t>
        <a:bodyPr/>
        <a:lstStyle/>
        <a:p>
          <a:endParaRPr lang="es-MX"/>
        </a:p>
      </dgm:t>
    </dgm:pt>
    <dgm:pt modelId="{4D164FC6-B0E7-4F8B-94C0-C7929476A72E}" type="parTrans" cxnId="{21339785-0F62-49DF-BA44-4B1D4A1CA654}">
      <dgm:prSet/>
      <dgm:spPr/>
      <dgm:t>
        <a:bodyPr/>
        <a:lstStyle/>
        <a:p>
          <a:endParaRPr lang="es-MX"/>
        </a:p>
      </dgm:t>
    </dgm:pt>
    <dgm:pt modelId="{16497350-F6D3-4FE2-B0E8-4CD9ABBB74B8}" type="sibTrans" cxnId="{21339785-0F62-49DF-BA44-4B1D4A1CA654}">
      <dgm:prSet/>
      <dgm:spPr/>
      <dgm:t>
        <a:bodyPr/>
        <a:lstStyle/>
        <a:p>
          <a:endParaRPr lang="es-MX"/>
        </a:p>
      </dgm:t>
    </dgm:pt>
    <dgm:pt modelId="{A4094140-AA73-4A4B-88FE-3D51D1173FA6}">
      <dgm:prSet/>
      <dgm:spPr/>
      <dgm:t>
        <a:bodyPr/>
        <a:lstStyle/>
        <a:p>
          <a:endParaRPr lang="es-MX"/>
        </a:p>
      </dgm:t>
    </dgm:pt>
    <dgm:pt modelId="{5A69A965-2079-46DB-8D2A-58DA40078A30}" type="parTrans" cxnId="{BB330F75-B581-429C-A3BC-8B8C72AE0D31}">
      <dgm:prSet/>
      <dgm:spPr/>
      <dgm:t>
        <a:bodyPr/>
        <a:lstStyle/>
        <a:p>
          <a:endParaRPr lang="es-MX"/>
        </a:p>
      </dgm:t>
    </dgm:pt>
    <dgm:pt modelId="{1920701E-7F47-4619-BA83-0AAB319FC7D5}" type="sibTrans" cxnId="{BB330F75-B581-429C-A3BC-8B8C72AE0D31}">
      <dgm:prSet/>
      <dgm:spPr/>
      <dgm:t>
        <a:bodyPr/>
        <a:lstStyle/>
        <a:p>
          <a:endParaRPr lang="es-MX"/>
        </a:p>
      </dgm:t>
    </dgm:pt>
    <dgm:pt modelId="{200C82B1-DD88-4A97-AD25-2F788A6E50D2}">
      <dgm:prSet/>
      <dgm:spPr/>
      <dgm:t>
        <a:bodyPr/>
        <a:lstStyle/>
        <a:p>
          <a:endParaRPr lang="es-MX"/>
        </a:p>
      </dgm:t>
    </dgm:pt>
    <dgm:pt modelId="{E794E9B9-0628-480D-B892-AAC38DE2535A}" type="parTrans" cxnId="{652B07A1-E050-4B65-A902-37194EB2AE6A}">
      <dgm:prSet/>
      <dgm:spPr/>
      <dgm:t>
        <a:bodyPr/>
        <a:lstStyle/>
        <a:p>
          <a:endParaRPr lang="es-MX"/>
        </a:p>
      </dgm:t>
    </dgm:pt>
    <dgm:pt modelId="{92DDE116-563A-4518-9C73-396E0DBE289A}" type="sibTrans" cxnId="{652B07A1-E050-4B65-A902-37194EB2AE6A}">
      <dgm:prSet/>
      <dgm:spPr/>
      <dgm:t>
        <a:bodyPr/>
        <a:lstStyle/>
        <a:p>
          <a:endParaRPr lang="es-MX"/>
        </a:p>
      </dgm:t>
    </dgm:pt>
    <dgm:pt modelId="{CCB917FD-D0E3-4767-821B-E89B97F85BC6}">
      <dgm:prSet/>
      <dgm:spPr/>
      <dgm:t>
        <a:bodyPr/>
        <a:lstStyle/>
        <a:p>
          <a:endParaRPr lang="es-MX"/>
        </a:p>
      </dgm:t>
    </dgm:pt>
    <dgm:pt modelId="{7411C0C2-EFBB-45A4-B386-A51DBA949A24}" type="parTrans" cxnId="{F30D5927-2A4C-4D97-AF29-793D2CA433C6}">
      <dgm:prSet/>
      <dgm:spPr/>
      <dgm:t>
        <a:bodyPr/>
        <a:lstStyle/>
        <a:p>
          <a:endParaRPr lang="es-MX"/>
        </a:p>
      </dgm:t>
    </dgm:pt>
    <dgm:pt modelId="{0FE291E2-2E22-4A6A-B8F0-EB5EDF03A66D}" type="sibTrans" cxnId="{F30D5927-2A4C-4D97-AF29-793D2CA433C6}">
      <dgm:prSet/>
      <dgm:spPr/>
      <dgm:t>
        <a:bodyPr/>
        <a:lstStyle/>
        <a:p>
          <a:endParaRPr lang="es-MX"/>
        </a:p>
      </dgm:t>
    </dgm:pt>
    <dgm:pt modelId="{D50719F2-8CC3-48C8-B25A-0A1A11AA4196}">
      <dgm:prSet/>
      <dgm:spPr/>
      <dgm:t>
        <a:bodyPr/>
        <a:lstStyle/>
        <a:p>
          <a:endParaRPr lang="es-MX"/>
        </a:p>
      </dgm:t>
    </dgm:pt>
    <dgm:pt modelId="{BA3F8EE5-82E4-42C2-A053-063C131EE207}" type="parTrans" cxnId="{64DB2F03-4E53-4D14-A1E2-01F0088B2E64}">
      <dgm:prSet/>
      <dgm:spPr/>
      <dgm:t>
        <a:bodyPr/>
        <a:lstStyle/>
        <a:p>
          <a:endParaRPr lang="es-MX"/>
        </a:p>
      </dgm:t>
    </dgm:pt>
    <dgm:pt modelId="{5601730F-4CEF-4835-B368-03E3ABB877DE}" type="sibTrans" cxnId="{64DB2F03-4E53-4D14-A1E2-01F0088B2E64}">
      <dgm:prSet/>
      <dgm:spPr/>
      <dgm:t>
        <a:bodyPr/>
        <a:lstStyle/>
        <a:p>
          <a:endParaRPr lang="es-MX"/>
        </a:p>
      </dgm:t>
    </dgm:pt>
    <dgm:pt modelId="{B808EC81-615D-43E3-B62D-947A5F731467}" type="pres">
      <dgm:prSet presAssocID="{AD8E3CB5-83FA-4F35-A508-607F6D5C4140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52A8815-CA4E-4E6C-9A56-06CFDC24ECA0}" type="pres">
      <dgm:prSet presAssocID="{AD8E3CB5-83FA-4F35-A508-607F6D5C4140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157202C-A560-4E86-AA1C-540286CE6DD1}" type="pres">
      <dgm:prSet presAssocID="{AD8E3CB5-83FA-4F35-A508-607F6D5C4140}" presName="LeftNode" presStyleLbl="bgImgPlace1" presStyleIdx="0" presStyleCnt="2" custScaleX="131448" custScaleY="99866" custLinFactNeighborX="-40521" custLinFactNeighborY="-990">
        <dgm:presLayoutVars>
          <dgm:chMax val="2"/>
          <dgm:chPref val="2"/>
        </dgm:presLayoutVars>
      </dgm:prSet>
      <dgm:spPr/>
      <dgm:t>
        <a:bodyPr/>
        <a:lstStyle/>
        <a:p>
          <a:endParaRPr lang="es-MX"/>
        </a:p>
      </dgm:t>
    </dgm:pt>
    <dgm:pt modelId="{3352342C-0BB1-4ADE-A526-B0B2BBDC907B}" type="pres">
      <dgm:prSet presAssocID="{AD8E3CB5-83FA-4F35-A508-607F6D5C4140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8CB9CC6-9E12-429F-9389-12D7FD4B7307}" type="pres">
      <dgm:prSet presAssocID="{AD8E3CB5-83FA-4F35-A508-607F6D5C4140}" presName="RightNode" presStyleLbl="bgImgPlace1" presStyleIdx="1" presStyleCnt="2" custScaleX="146689" custScaleY="114724" custLinFactNeighborX="30796" custLinFactNeighborY="496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DBF2FF1E-BF93-4335-884D-F92E13E4950B}" type="pres">
      <dgm:prSet presAssocID="{AD8E3CB5-83FA-4F35-A508-607F6D5C4140}" presName="TopArrow" presStyleLbl="node1" presStyleIdx="0" presStyleCnt="2"/>
      <dgm:spPr/>
    </dgm:pt>
    <dgm:pt modelId="{6770B006-78FC-4445-9323-040BE8F6E81A}" type="pres">
      <dgm:prSet presAssocID="{AD8E3CB5-83FA-4F35-A508-607F6D5C4140}" presName="BottomArrow" presStyleLbl="node1" presStyleIdx="1" presStyleCnt="2"/>
      <dgm:spPr/>
    </dgm:pt>
  </dgm:ptLst>
  <dgm:cxnLst>
    <dgm:cxn modelId="{02F0F409-367F-4D68-B39A-9A41A5E308CE}" srcId="{AD8E3CB5-83FA-4F35-A508-607F6D5C4140}" destId="{21C7CE71-F245-4BFB-9B60-0B0D0E049578}" srcOrd="7" destOrd="0" parTransId="{EE493137-F8F9-4688-A157-B974A734B59C}" sibTransId="{CAD7DD54-5B35-4B89-A24B-1308E92C3CD8}"/>
    <dgm:cxn modelId="{D4DDFA91-0519-4ACF-9EE3-F8FBA05DFAE8}" type="presOf" srcId="{46F0C697-B546-4B72-A859-C5EA4EA5CFAC}" destId="{5157202C-A560-4E86-AA1C-540286CE6DD1}" srcOrd="1" destOrd="0" presId="urn:microsoft.com/office/officeart/2009/layout/ReverseList"/>
    <dgm:cxn modelId="{EF08E392-6D4D-4322-AF12-35CBD27927EC}" type="presOf" srcId="{16402820-20D5-4842-87CB-7F1884236980}" destId="{38CB9CC6-9E12-429F-9389-12D7FD4B7307}" srcOrd="1" destOrd="0" presId="urn:microsoft.com/office/officeart/2009/layout/ReverseList"/>
    <dgm:cxn modelId="{F30D5927-2A4C-4D97-AF29-793D2CA433C6}" srcId="{AD8E3CB5-83FA-4F35-A508-607F6D5C4140}" destId="{CCB917FD-D0E3-4767-821B-E89B97F85BC6}" srcOrd="5" destOrd="0" parTransId="{7411C0C2-EFBB-45A4-B386-A51DBA949A24}" sibTransId="{0FE291E2-2E22-4A6A-B8F0-EB5EDF03A66D}"/>
    <dgm:cxn modelId="{64DB2F03-4E53-4D14-A1E2-01F0088B2E64}" srcId="{AD8E3CB5-83FA-4F35-A508-607F6D5C4140}" destId="{D50719F2-8CC3-48C8-B25A-0A1A11AA4196}" srcOrd="2" destOrd="0" parTransId="{BA3F8EE5-82E4-42C2-A053-063C131EE207}" sibTransId="{5601730F-4CEF-4835-B368-03E3ABB877DE}"/>
    <dgm:cxn modelId="{EF8036E1-185D-403F-8D35-D303B5CA6CC0}" type="presOf" srcId="{46F0C697-B546-4B72-A859-C5EA4EA5CFAC}" destId="{D52A8815-CA4E-4E6C-9A56-06CFDC24ECA0}" srcOrd="0" destOrd="0" presId="urn:microsoft.com/office/officeart/2009/layout/ReverseList"/>
    <dgm:cxn modelId="{652B07A1-E050-4B65-A902-37194EB2AE6A}" srcId="{AD8E3CB5-83FA-4F35-A508-607F6D5C4140}" destId="{200C82B1-DD88-4A97-AD25-2F788A6E50D2}" srcOrd="4" destOrd="0" parTransId="{E794E9B9-0628-480D-B892-AAC38DE2535A}" sibTransId="{92DDE116-563A-4518-9C73-396E0DBE289A}"/>
    <dgm:cxn modelId="{BB330F75-B581-429C-A3BC-8B8C72AE0D31}" srcId="{AD8E3CB5-83FA-4F35-A508-607F6D5C4140}" destId="{A4094140-AA73-4A4B-88FE-3D51D1173FA6}" srcOrd="6" destOrd="0" parTransId="{5A69A965-2079-46DB-8D2A-58DA40078A30}" sibTransId="{1920701E-7F47-4619-BA83-0AAB319FC7D5}"/>
    <dgm:cxn modelId="{FE16A134-D258-49F1-94EF-8DA0C95DDA59}" type="presOf" srcId="{16402820-20D5-4842-87CB-7F1884236980}" destId="{3352342C-0BB1-4ADE-A526-B0B2BBDC907B}" srcOrd="0" destOrd="0" presId="urn:microsoft.com/office/officeart/2009/layout/ReverseList"/>
    <dgm:cxn modelId="{E8DD7D40-7D11-4439-A007-394D59DDC534}" srcId="{AD8E3CB5-83FA-4F35-A508-607F6D5C4140}" destId="{11BB5D90-6464-478F-9320-B9BBE6B8265F}" srcOrd="8" destOrd="0" parTransId="{EE7FAB7C-E727-4C66-BDC8-BC00EDC3E920}" sibTransId="{B68632DB-69F9-480C-AB07-FAE223C001DF}"/>
    <dgm:cxn modelId="{51991C90-05E4-4FB4-828E-19FFF1836510}" srcId="{AD8E3CB5-83FA-4F35-A508-607F6D5C4140}" destId="{16402820-20D5-4842-87CB-7F1884236980}" srcOrd="1" destOrd="0" parTransId="{F5092F7D-E291-4880-B771-6B7AE827BEC0}" sibTransId="{A78DADAD-DE1E-4D73-9EF8-4BDAD3FE5DFD}"/>
    <dgm:cxn modelId="{21339785-0F62-49DF-BA44-4B1D4A1CA654}" srcId="{AD8E3CB5-83FA-4F35-A508-607F6D5C4140}" destId="{688D3722-484F-422F-BF3A-3FE3249D4DAB}" srcOrd="3" destOrd="0" parTransId="{4D164FC6-B0E7-4F8B-94C0-C7929476A72E}" sibTransId="{16497350-F6D3-4FE2-B0E8-4CD9ABBB74B8}"/>
    <dgm:cxn modelId="{0A088C36-DC19-4AF3-AC56-43F43ABA3D93}" srcId="{AD8E3CB5-83FA-4F35-A508-607F6D5C4140}" destId="{46F0C697-B546-4B72-A859-C5EA4EA5CFAC}" srcOrd="0" destOrd="0" parTransId="{A6F25D71-CBB5-48EA-AC2F-F35292B86580}" sibTransId="{6E9D2FA7-3A1F-449A-9C03-7A22099848DC}"/>
    <dgm:cxn modelId="{DF6EA997-9C15-4686-BF96-A4D6774BDBEA}" type="presOf" srcId="{AD8E3CB5-83FA-4F35-A508-607F6D5C4140}" destId="{B808EC81-615D-43E3-B62D-947A5F731467}" srcOrd="0" destOrd="0" presId="urn:microsoft.com/office/officeart/2009/layout/ReverseList"/>
    <dgm:cxn modelId="{56B2B370-2064-40AF-B5AA-6A127933A49E}" type="presParOf" srcId="{B808EC81-615D-43E3-B62D-947A5F731467}" destId="{D52A8815-CA4E-4E6C-9A56-06CFDC24ECA0}" srcOrd="0" destOrd="0" presId="urn:microsoft.com/office/officeart/2009/layout/ReverseList"/>
    <dgm:cxn modelId="{8E9B941E-D4F2-4A05-B6F5-D3C6DF67B479}" type="presParOf" srcId="{B808EC81-615D-43E3-B62D-947A5F731467}" destId="{5157202C-A560-4E86-AA1C-540286CE6DD1}" srcOrd="1" destOrd="0" presId="urn:microsoft.com/office/officeart/2009/layout/ReverseList"/>
    <dgm:cxn modelId="{F52FAC27-EFCC-46CC-94B5-F1AA96EFAC99}" type="presParOf" srcId="{B808EC81-615D-43E3-B62D-947A5F731467}" destId="{3352342C-0BB1-4ADE-A526-B0B2BBDC907B}" srcOrd="2" destOrd="0" presId="urn:microsoft.com/office/officeart/2009/layout/ReverseList"/>
    <dgm:cxn modelId="{B2C39CA4-4551-41A1-947D-D7A79060F652}" type="presParOf" srcId="{B808EC81-615D-43E3-B62D-947A5F731467}" destId="{38CB9CC6-9E12-429F-9389-12D7FD4B7307}" srcOrd="3" destOrd="0" presId="urn:microsoft.com/office/officeart/2009/layout/ReverseList"/>
    <dgm:cxn modelId="{ACC45D61-609C-4484-86C1-05D8494CA628}" type="presParOf" srcId="{B808EC81-615D-43E3-B62D-947A5F731467}" destId="{DBF2FF1E-BF93-4335-884D-F92E13E4950B}" srcOrd="4" destOrd="0" presId="urn:microsoft.com/office/officeart/2009/layout/ReverseList"/>
    <dgm:cxn modelId="{AD84856E-8F10-4A03-BF9C-4E95338D1681}" type="presParOf" srcId="{B808EC81-615D-43E3-B62D-947A5F731467}" destId="{6770B006-78FC-4445-9323-040BE8F6E81A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17BB0-CCD8-4725-AA9A-D0BD30A51FC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88C05CF-32AC-4477-86B4-1B9DAA2FA788}">
      <dgm:prSet phldrT="[Texto]"/>
      <dgm:spPr/>
      <dgm:t>
        <a:bodyPr/>
        <a:lstStyle/>
        <a:p>
          <a:r>
            <a:rPr lang="es-MX" dirty="0" smtClean="0"/>
            <a:t>Liderazgo profesional:</a:t>
          </a:r>
          <a:endParaRPr lang="es-MX" dirty="0"/>
        </a:p>
      </dgm:t>
    </dgm:pt>
    <dgm:pt modelId="{1B0D7D72-C17C-400F-9690-95ABA9403803}" type="parTrans" cxnId="{B76127C9-35E3-4D4E-8533-F393812FDC52}">
      <dgm:prSet/>
      <dgm:spPr/>
      <dgm:t>
        <a:bodyPr/>
        <a:lstStyle/>
        <a:p>
          <a:endParaRPr lang="es-MX"/>
        </a:p>
      </dgm:t>
    </dgm:pt>
    <dgm:pt modelId="{C7F55D63-534A-4046-B5E9-20EC31B82F14}" type="sibTrans" cxnId="{B76127C9-35E3-4D4E-8533-F393812FDC52}">
      <dgm:prSet/>
      <dgm:spPr/>
      <dgm:t>
        <a:bodyPr/>
        <a:lstStyle/>
        <a:p>
          <a:endParaRPr lang="es-MX"/>
        </a:p>
      </dgm:t>
    </dgm:pt>
    <dgm:pt modelId="{D851C0EC-4159-41D1-9462-F5EEEA9CE387}">
      <dgm:prSet phldrT="[Texto]"/>
      <dgm:spPr/>
      <dgm:t>
        <a:bodyPr/>
        <a:lstStyle/>
        <a:p>
          <a:r>
            <a:rPr lang="es-MX" dirty="0" smtClean="0"/>
            <a:t>Firme y dirigido.</a:t>
          </a:r>
          <a:endParaRPr lang="es-MX" dirty="0"/>
        </a:p>
      </dgm:t>
    </dgm:pt>
    <dgm:pt modelId="{76DEA7C6-0938-4E37-8D51-A86C25A2CDE4}" type="parTrans" cxnId="{D8823689-9E9C-4F1F-94C6-CF2112FD6123}">
      <dgm:prSet/>
      <dgm:spPr/>
      <dgm:t>
        <a:bodyPr/>
        <a:lstStyle/>
        <a:p>
          <a:endParaRPr lang="es-MX"/>
        </a:p>
      </dgm:t>
    </dgm:pt>
    <dgm:pt modelId="{69C51DAF-FDB1-40A1-AB6D-91F9E30F922F}" type="sibTrans" cxnId="{D8823689-9E9C-4F1F-94C6-CF2112FD6123}">
      <dgm:prSet/>
      <dgm:spPr/>
      <dgm:t>
        <a:bodyPr/>
        <a:lstStyle/>
        <a:p>
          <a:endParaRPr lang="es-MX"/>
        </a:p>
      </dgm:t>
    </dgm:pt>
    <dgm:pt modelId="{7A1D21D0-18F4-4E3D-B95E-E788C87F3A4B}">
      <dgm:prSet phldrT="[Texto]"/>
      <dgm:spPr/>
      <dgm:t>
        <a:bodyPr/>
        <a:lstStyle/>
        <a:p>
          <a:r>
            <a:rPr lang="es-MX" dirty="0" smtClean="0"/>
            <a:t>Enfoque participativo</a:t>
          </a:r>
          <a:endParaRPr lang="es-MX" dirty="0"/>
        </a:p>
      </dgm:t>
    </dgm:pt>
    <dgm:pt modelId="{717494BF-9417-4192-B57B-98931411FEF6}" type="parTrans" cxnId="{282D60A7-97AB-4839-90B8-E3DA1DBADC85}">
      <dgm:prSet/>
      <dgm:spPr/>
      <dgm:t>
        <a:bodyPr/>
        <a:lstStyle/>
        <a:p>
          <a:endParaRPr lang="es-MX"/>
        </a:p>
      </dgm:t>
    </dgm:pt>
    <dgm:pt modelId="{4183A543-5CA3-43BF-BD6C-EEAAF622FCB4}" type="sibTrans" cxnId="{282D60A7-97AB-4839-90B8-E3DA1DBADC85}">
      <dgm:prSet/>
      <dgm:spPr/>
      <dgm:t>
        <a:bodyPr/>
        <a:lstStyle/>
        <a:p>
          <a:endParaRPr lang="es-MX"/>
        </a:p>
      </dgm:t>
    </dgm:pt>
    <dgm:pt modelId="{03B70615-6FDB-4ECB-A988-CFB4BA0AA370}">
      <dgm:prSet/>
      <dgm:spPr/>
      <dgm:t>
        <a:bodyPr/>
        <a:lstStyle/>
        <a:p>
          <a:r>
            <a:rPr lang="es-MX" dirty="0" smtClean="0"/>
            <a:t>Profesionista sobresaliente</a:t>
          </a:r>
          <a:endParaRPr lang="es-MX" dirty="0"/>
        </a:p>
      </dgm:t>
    </dgm:pt>
    <dgm:pt modelId="{8A041690-63E4-4990-BF29-C77B39D40671}" type="parTrans" cxnId="{37C40EBE-1FDE-4C5F-A08C-55C0901EE44D}">
      <dgm:prSet/>
      <dgm:spPr/>
      <dgm:t>
        <a:bodyPr/>
        <a:lstStyle/>
        <a:p>
          <a:endParaRPr lang="es-MX"/>
        </a:p>
      </dgm:t>
    </dgm:pt>
    <dgm:pt modelId="{6DBC3654-6C7C-41AB-8B34-DBFC20A68B39}" type="sibTrans" cxnId="{37C40EBE-1FDE-4C5F-A08C-55C0901EE44D}">
      <dgm:prSet/>
      <dgm:spPr/>
      <dgm:t>
        <a:bodyPr/>
        <a:lstStyle/>
        <a:p>
          <a:endParaRPr lang="es-MX"/>
        </a:p>
      </dgm:t>
    </dgm:pt>
    <dgm:pt modelId="{952A11B6-C64E-40AF-B6E7-8093AC12B742}" type="pres">
      <dgm:prSet presAssocID="{60B17BB0-CCD8-4725-AA9A-D0BD30A51F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DAAA2962-9C4A-4691-A08A-9C93F8068E50}" type="pres">
      <dgm:prSet presAssocID="{188C05CF-32AC-4477-86B4-1B9DAA2FA788}" presName="root1" presStyleCnt="0"/>
      <dgm:spPr/>
    </dgm:pt>
    <dgm:pt modelId="{2A0EBF0F-1086-4F51-86A4-BA4569C168A6}" type="pres">
      <dgm:prSet presAssocID="{188C05CF-32AC-4477-86B4-1B9DAA2FA788}" presName="LevelOneTextNode" presStyleLbl="node0" presStyleIdx="0" presStyleCnt="1" custLinFactNeighborX="30534" custLinFactNeighborY="-8510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63354BF-31ED-43F0-AC70-903ECE596165}" type="pres">
      <dgm:prSet presAssocID="{188C05CF-32AC-4477-86B4-1B9DAA2FA788}" presName="level2hierChild" presStyleCnt="0"/>
      <dgm:spPr/>
    </dgm:pt>
    <dgm:pt modelId="{236A2915-5BBB-46A4-89A1-8CB21C8A6940}" type="pres">
      <dgm:prSet presAssocID="{76DEA7C6-0938-4E37-8D51-A86C25A2CDE4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A3D1CEB3-7D9D-451D-A3AA-50862C8194BC}" type="pres">
      <dgm:prSet presAssocID="{76DEA7C6-0938-4E37-8D51-A86C25A2CDE4}" presName="connTx" presStyleLbl="parChTrans1D2" presStyleIdx="0" presStyleCnt="3"/>
      <dgm:spPr/>
      <dgm:t>
        <a:bodyPr/>
        <a:lstStyle/>
        <a:p>
          <a:endParaRPr lang="es-MX"/>
        </a:p>
      </dgm:t>
    </dgm:pt>
    <dgm:pt modelId="{6CC2F581-7427-41EB-80D6-7E9E38E50D46}" type="pres">
      <dgm:prSet presAssocID="{D851C0EC-4159-41D1-9462-F5EEEA9CE387}" presName="root2" presStyleCnt="0"/>
      <dgm:spPr/>
    </dgm:pt>
    <dgm:pt modelId="{88EADE7F-0B91-4797-8E18-5EC37DE571FB}" type="pres">
      <dgm:prSet presAssocID="{D851C0EC-4159-41D1-9462-F5EEEA9CE387}" presName="LevelTwoTextNode" presStyleLbl="node2" presStyleIdx="0" presStyleCnt="3" custLinFactNeighborX="25430" custLinFactNeighborY="468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621C3C-5833-45CF-87E4-996168CFC900}" type="pres">
      <dgm:prSet presAssocID="{D851C0EC-4159-41D1-9462-F5EEEA9CE387}" presName="level3hierChild" presStyleCnt="0"/>
      <dgm:spPr/>
    </dgm:pt>
    <dgm:pt modelId="{BD2B6614-6A17-4189-A847-D591E821056A}" type="pres">
      <dgm:prSet presAssocID="{717494BF-9417-4192-B57B-98931411FEF6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517A20A6-4A43-4E4B-B089-53216ADAE423}" type="pres">
      <dgm:prSet presAssocID="{717494BF-9417-4192-B57B-98931411FEF6}" presName="connTx" presStyleLbl="parChTrans1D2" presStyleIdx="1" presStyleCnt="3"/>
      <dgm:spPr/>
      <dgm:t>
        <a:bodyPr/>
        <a:lstStyle/>
        <a:p>
          <a:endParaRPr lang="es-MX"/>
        </a:p>
      </dgm:t>
    </dgm:pt>
    <dgm:pt modelId="{C4BF51A5-02E2-48F3-8DD9-E549BDFD0A5B}" type="pres">
      <dgm:prSet presAssocID="{7A1D21D0-18F4-4E3D-B95E-E788C87F3A4B}" presName="root2" presStyleCnt="0"/>
      <dgm:spPr/>
    </dgm:pt>
    <dgm:pt modelId="{1AEC52DE-7FE8-409A-A2E0-A988A8AB979F}" type="pres">
      <dgm:prSet presAssocID="{7A1D21D0-18F4-4E3D-B95E-E788C87F3A4B}" presName="LevelTwoTextNode" presStyleLbl="node2" presStyleIdx="1" presStyleCnt="3" custLinFactNeighborX="25430" custLinFactNeighborY="-174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487D860-906C-4E87-A5FB-CEBAA3D88398}" type="pres">
      <dgm:prSet presAssocID="{7A1D21D0-18F4-4E3D-B95E-E788C87F3A4B}" presName="level3hierChild" presStyleCnt="0"/>
      <dgm:spPr/>
    </dgm:pt>
    <dgm:pt modelId="{306B4F42-CE29-41E9-B82F-674BC29150AD}" type="pres">
      <dgm:prSet presAssocID="{8A041690-63E4-4990-BF29-C77B39D40671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30659A10-A0B5-4CC5-BC50-CFA4113B630D}" type="pres">
      <dgm:prSet presAssocID="{8A041690-63E4-4990-BF29-C77B39D40671}" presName="connTx" presStyleLbl="parChTrans1D2" presStyleIdx="2" presStyleCnt="3"/>
      <dgm:spPr/>
      <dgm:t>
        <a:bodyPr/>
        <a:lstStyle/>
        <a:p>
          <a:endParaRPr lang="es-MX"/>
        </a:p>
      </dgm:t>
    </dgm:pt>
    <dgm:pt modelId="{7CE09AD5-CDB1-4649-A254-5300816987BD}" type="pres">
      <dgm:prSet presAssocID="{03B70615-6FDB-4ECB-A988-CFB4BA0AA370}" presName="root2" presStyleCnt="0"/>
      <dgm:spPr/>
    </dgm:pt>
    <dgm:pt modelId="{FA203817-D344-4C19-8B52-C617FE9D3228}" type="pres">
      <dgm:prSet presAssocID="{03B70615-6FDB-4ECB-A988-CFB4BA0AA370}" presName="LevelTwoTextNode" presStyleLbl="node2" presStyleIdx="2" presStyleCnt="3" custLinFactNeighborX="25430" custLinFactNeighborY="-265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D1E5247-FDD8-4B09-A461-C0F1395A4557}" type="pres">
      <dgm:prSet presAssocID="{03B70615-6FDB-4ECB-A988-CFB4BA0AA370}" presName="level3hierChild" presStyleCnt="0"/>
      <dgm:spPr/>
    </dgm:pt>
  </dgm:ptLst>
  <dgm:cxnLst>
    <dgm:cxn modelId="{BDCF519F-151A-4846-9603-173CAAEF3A8E}" type="presOf" srcId="{717494BF-9417-4192-B57B-98931411FEF6}" destId="{BD2B6614-6A17-4189-A847-D591E821056A}" srcOrd="0" destOrd="0" presId="urn:microsoft.com/office/officeart/2005/8/layout/hierarchy2"/>
    <dgm:cxn modelId="{068BE526-CDB8-4603-9DCF-B5EDC1F352DB}" type="presOf" srcId="{717494BF-9417-4192-B57B-98931411FEF6}" destId="{517A20A6-4A43-4E4B-B089-53216ADAE423}" srcOrd="1" destOrd="0" presId="urn:microsoft.com/office/officeart/2005/8/layout/hierarchy2"/>
    <dgm:cxn modelId="{3BDF2356-ED42-4DD1-B4C9-1A66176ABAD1}" type="presOf" srcId="{188C05CF-32AC-4477-86B4-1B9DAA2FA788}" destId="{2A0EBF0F-1086-4F51-86A4-BA4569C168A6}" srcOrd="0" destOrd="0" presId="urn:microsoft.com/office/officeart/2005/8/layout/hierarchy2"/>
    <dgm:cxn modelId="{282D60A7-97AB-4839-90B8-E3DA1DBADC85}" srcId="{188C05CF-32AC-4477-86B4-1B9DAA2FA788}" destId="{7A1D21D0-18F4-4E3D-B95E-E788C87F3A4B}" srcOrd="1" destOrd="0" parTransId="{717494BF-9417-4192-B57B-98931411FEF6}" sibTransId="{4183A543-5CA3-43BF-BD6C-EEAAF622FCB4}"/>
    <dgm:cxn modelId="{36CEF6F4-650F-4CB8-9A1F-1036ABB957CF}" type="presOf" srcId="{7A1D21D0-18F4-4E3D-B95E-E788C87F3A4B}" destId="{1AEC52DE-7FE8-409A-A2E0-A988A8AB979F}" srcOrd="0" destOrd="0" presId="urn:microsoft.com/office/officeart/2005/8/layout/hierarchy2"/>
    <dgm:cxn modelId="{A7480DC2-E268-48EF-80F5-486362E6C440}" type="presOf" srcId="{D851C0EC-4159-41D1-9462-F5EEEA9CE387}" destId="{88EADE7F-0B91-4797-8E18-5EC37DE571FB}" srcOrd="0" destOrd="0" presId="urn:microsoft.com/office/officeart/2005/8/layout/hierarchy2"/>
    <dgm:cxn modelId="{8134788D-4474-4EE1-92C7-48E656D70E1E}" type="presOf" srcId="{8A041690-63E4-4990-BF29-C77B39D40671}" destId="{30659A10-A0B5-4CC5-BC50-CFA4113B630D}" srcOrd="1" destOrd="0" presId="urn:microsoft.com/office/officeart/2005/8/layout/hierarchy2"/>
    <dgm:cxn modelId="{D8823689-9E9C-4F1F-94C6-CF2112FD6123}" srcId="{188C05CF-32AC-4477-86B4-1B9DAA2FA788}" destId="{D851C0EC-4159-41D1-9462-F5EEEA9CE387}" srcOrd="0" destOrd="0" parTransId="{76DEA7C6-0938-4E37-8D51-A86C25A2CDE4}" sibTransId="{69C51DAF-FDB1-40A1-AB6D-91F9E30F922F}"/>
    <dgm:cxn modelId="{09BFDA9C-E999-4C07-A02A-3C1FADE1771A}" type="presOf" srcId="{8A041690-63E4-4990-BF29-C77B39D40671}" destId="{306B4F42-CE29-41E9-B82F-674BC29150AD}" srcOrd="0" destOrd="0" presId="urn:microsoft.com/office/officeart/2005/8/layout/hierarchy2"/>
    <dgm:cxn modelId="{6FA403B3-ADDB-4310-B02C-7D1579F89081}" type="presOf" srcId="{60B17BB0-CCD8-4725-AA9A-D0BD30A51FC0}" destId="{952A11B6-C64E-40AF-B6E7-8093AC12B742}" srcOrd="0" destOrd="0" presId="urn:microsoft.com/office/officeart/2005/8/layout/hierarchy2"/>
    <dgm:cxn modelId="{A57CCDBC-0EA8-453C-9449-5DA890ADFDA5}" type="presOf" srcId="{76DEA7C6-0938-4E37-8D51-A86C25A2CDE4}" destId="{236A2915-5BBB-46A4-89A1-8CB21C8A6940}" srcOrd="0" destOrd="0" presId="urn:microsoft.com/office/officeart/2005/8/layout/hierarchy2"/>
    <dgm:cxn modelId="{37C40EBE-1FDE-4C5F-A08C-55C0901EE44D}" srcId="{188C05CF-32AC-4477-86B4-1B9DAA2FA788}" destId="{03B70615-6FDB-4ECB-A988-CFB4BA0AA370}" srcOrd="2" destOrd="0" parTransId="{8A041690-63E4-4990-BF29-C77B39D40671}" sibTransId="{6DBC3654-6C7C-41AB-8B34-DBFC20A68B39}"/>
    <dgm:cxn modelId="{B76127C9-35E3-4D4E-8533-F393812FDC52}" srcId="{60B17BB0-CCD8-4725-AA9A-D0BD30A51FC0}" destId="{188C05CF-32AC-4477-86B4-1B9DAA2FA788}" srcOrd="0" destOrd="0" parTransId="{1B0D7D72-C17C-400F-9690-95ABA9403803}" sibTransId="{C7F55D63-534A-4046-B5E9-20EC31B82F14}"/>
    <dgm:cxn modelId="{65B57812-6F0C-4898-9948-A6CFCD84FA37}" type="presOf" srcId="{76DEA7C6-0938-4E37-8D51-A86C25A2CDE4}" destId="{A3D1CEB3-7D9D-451D-A3AA-50862C8194BC}" srcOrd="1" destOrd="0" presId="urn:microsoft.com/office/officeart/2005/8/layout/hierarchy2"/>
    <dgm:cxn modelId="{4CCCE1C6-C3BE-4020-BF0D-95612A12ECDC}" type="presOf" srcId="{03B70615-6FDB-4ECB-A988-CFB4BA0AA370}" destId="{FA203817-D344-4C19-8B52-C617FE9D3228}" srcOrd="0" destOrd="0" presId="urn:microsoft.com/office/officeart/2005/8/layout/hierarchy2"/>
    <dgm:cxn modelId="{8BF8475F-D60D-4046-A1E8-3CE0B45A1386}" type="presParOf" srcId="{952A11B6-C64E-40AF-B6E7-8093AC12B742}" destId="{DAAA2962-9C4A-4691-A08A-9C93F8068E50}" srcOrd="0" destOrd="0" presId="urn:microsoft.com/office/officeart/2005/8/layout/hierarchy2"/>
    <dgm:cxn modelId="{4E1661A9-5D71-4A7D-AA61-206AE6C921D9}" type="presParOf" srcId="{DAAA2962-9C4A-4691-A08A-9C93F8068E50}" destId="{2A0EBF0F-1086-4F51-86A4-BA4569C168A6}" srcOrd="0" destOrd="0" presId="urn:microsoft.com/office/officeart/2005/8/layout/hierarchy2"/>
    <dgm:cxn modelId="{52D2CF7D-C3B9-45D3-BEC7-86BBB3754E16}" type="presParOf" srcId="{DAAA2962-9C4A-4691-A08A-9C93F8068E50}" destId="{B63354BF-31ED-43F0-AC70-903ECE596165}" srcOrd="1" destOrd="0" presId="urn:microsoft.com/office/officeart/2005/8/layout/hierarchy2"/>
    <dgm:cxn modelId="{649EA12E-4350-4B68-9EA3-D51F8826A215}" type="presParOf" srcId="{B63354BF-31ED-43F0-AC70-903ECE596165}" destId="{236A2915-5BBB-46A4-89A1-8CB21C8A6940}" srcOrd="0" destOrd="0" presId="urn:microsoft.com/office/officeart/2005/8/layout/hierarchy2"/>
    <dgm:cxn modelId="{BF379FC8-61FD-46CD-8C16-C3C13F763FA6}" type="presParOf" srcId="{236A2915-5BBB-46A4-89A1-8CB21C8A6940}" destId="{A3D1CEB3-7D9D-451D-A3AA-50862C8194BC}" srcOrd="0" destOrd="0" presId="urn:microsoft.com/office/officeart/2005/8/layout/hierarchy2"/>
    <dgm:cxn modelId="{1095F038-08F8-46F3-AAD8-1480F4A0C2E8}" type="presParOf" srcId="{B63354BF-31ED-43F0-AC70-903ECE596165}" destId="{6CC2F581-7427-41EB-80D6-7E9E38E50D46}" srcOrd="1" destOrd="0" presId="urn:microsoft.com/office/officeart/2005/8/layout/hierarchy2"/>
    <dgm:cxn modelId="{788555F9-D698-40AD-B6E6-5D2DA6398609}" type="presParOf" srcId="{6CC2F581-7427-41EB-80D6-7E9E38E50D46}" destId="{88EADE7F-0B91-4797-8E18-5EC37DE571FB}" srcOrd="0" destOrd="0" presId="urn:microsoft.com/office/officeart/2005/8/layout/hierarchy2"/>
    <dgm:cxn modelId="{6B336419-F2CB-4C7B-8187-A39E3D78B3D0}" type="presParOf" srcId="{6CC2F581-7427-41EB-80D6-7E9E38E50D46}" destId="{A7621C3C-5833-45CF-87E4-996168CFC900}" srcOrd="1" destOrd="0" presId="urn:microsoft.com/office/officeart/2005/8/layout/hierarchy2"/>
    <dgm:cxn modelId="{0176B2F7-2133-451A-A7F4-D5C7500D4F52}" type="presParOf" srcId="{B63354BF-31ED-43F0-AC70-903ECE596165}" destId="{BD2B6614-6A17-4189-A847-D591E821056A}" srcOrd="2" destOrd="0" presId="urn:microsoft.com/office/officeart/2005/8/layout/hierarchy2"/>
    <dgm:cxn modelId="{7C8B7B5A-8ED9-488B-BE26-BA67AD6951A3}" type="presParOf" srcId="{BD2B6614-6A17-4189-A847-D591E821056A}" destId="{517A20A6-4A43-4E4B-B089-53216ADAE423}" srcOrd="0" destOrd="0" presId="urn:microsoft.com/office/officeart/2005/8/layout/hierarchy2"/>
    <dgm:cxn modelId="{B6644E9D-CF98-4058-8750-EA0F12347355}" type="presParOf" srcId="{B63354BF-31ED-43F0-AC70-903ECE596165}" destId="{C4BF51A5-02E2-48F3-8DD9-E549BDFD0A5B}" srcOrd="3" destOrd="0" presId="urn:microsoft.com/office/officeart/2005/8/layout/hierarchy2"/>
    <dgm:cxn modelId="{5D6D168E-6642-4D63-9848-E9F7EC927AED}" type="presParOf" srcId="{C4BF51A5-02E2-48F3-8DD9-E549BDFD0A5B}" destId="{1AEC52DE-7FE8-409A-A2E0-A988A8AB979F}" srcOrd="0" destOrd="0" presId="urn:microsoft.com/office/officeart/2005/8/layout/hierarchy2"/>
    <dgm:cxn modelId="{0E970E66-CD9C-40A8-B4C1-0ADCE4228511}" type="presParOf" srcId="{C4BF51A5-02E2-48F3-8DD9-E549BDFD0A5B}" destId="{B487D860-906C-4E87-A5FB-CEBAA3D88398}" srcOrd="1" destOrd="0" presId="urn:microsoft.com/office/officeart/2005/8/layout/hierarchy2"/>
    <dgm:cxn modelId="{3A10BE14-CD06-4E62-A8C3-7B52F10F838D}" type="presParOf" srcId="{B63354BF-31ED-43F0-AC70-903ECE596165}" destId="{306B4F42-CE29-41E9-B82F-674BC29150AD}" srcOrd="4" destOrd="0" presId="urn:microsoft.com/office/officeart/2005/8/layout/hierarchy2"/>
    <dgm:cxn modelId="{67A20855-6BF6-42E2-9436-2E0125DE5BD4}" type="presParOf" srcId="{306B4F42-CE29-41E9-B82F-674BC29150AD}" destId="{30659A10-A0B5-4CC5-BC50-CFA4113B630D}" srcOrd="0" destOrd="0" presId="urn:microsoft.com/office/officeart/2005/8/layout/hierarchy2"/>
    <dgm:cxn modelId="{5AF63971-A8F3-4B33-B895-215B1C45205E}" type="presParOf" srcId="{B63354BF-31ED-43F0-AC70-903ECE596165}" destId="{7CE09AD5-CDB1-4649-A254-5300816987BD}" srcOrd="5" destOrd="0" presId="urn:microsoft.com/office/officeart/2005/8/layout/hierarchy2"/>
    <dgm:cxn modelId="{B854D95D-341F-46D2-8BD1-9D8EC071B8EC}" type="presParOf" srcId="{7CE09AD5-CDB1-4649-A254-5300816987BD}" destId="{FA203817-D344-4C19-8B52-C617FE9D3228}" srcOrd="0" destOrd="0" presId="urn:microsoft.com/office/officeart/2005/8/layout/hierarchy2"/>
    <dgm:cxn modelId="{FFFEBADD-468E-40BF-85B2-DC746D0CAE20}" type="presParOf" srcId="{7CE09AD5-CDB1-4649-A254-5300816987BD}" destId="{ED1E5247-FDD8-4B09-A461-C0F1395A45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A1EE08-A200-4E5C-893F-632D34E11E7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7623E965-4AB6-4A8D-A21C-78B4CCC20599}">
      <dgm:prSet phldrT="[Texto]"/>
      <dgm:spPr/>
      <dgm:t>
        <a:bodyPr/>
        <a:lstStyle/>
        <a:p>
          <a:r>
            <a:rPr lang="es-MX" dirty="0" smtClean="0"/>
            <a:t>Visión </a:t>
          </a:r>
          <a:r>
            <a:rPr lang="es-MX" smtClean="0"/>
            <a:t>y objetivos compartidos</a:t>
          </a:r>
          <a:r>
            <a:rPr lang="es-MX" dirty="0" smtClean="0"/>
            <a:t>:</a:t>
          </a:r>
          <a:endParaRPr lang="es-MX" dirty="0"/>
        </a:p>
      </dgm:t>
    </dgm:pt>
    <dgm:pt modelId="{721357D3-9574-40D0-AD2A-EE1156C1722D}" type="parTrans" cxnId="{D0F694F6-1EDF-4F05-B0B9-963ED957B4B5}">
      <dgm:prSet/>
      <dgm:spPr/>
      <dgm:t>
        <a:bodyPr/>
        <a:lstStyle/>
        <a:p>
          <a:endParaRPr lang="es-MX"/>
        </a:p>
      </dgm:t>
    </dgm:pt>
    <dgm:pt modelId="{763FA720-E7AE-456E-BB0B-04672E23E02E}" type="sibTrans" cxnId="{D0F694F6-1EDF-4F05-B0B9-963ED957B4B5}">
      <dgm:prSet/>
      <dgm:spPr/>
      <dgm:t>
        <a:bodyPr/>
        <a:lstStyle/>
        <a:p>
          <a:endParaRPr lang="es-MX"/>
        </a:p>
      </dgm:t>
    </dgm:pt>
    <dgm:pt modelId="{B06FA6A7-4D4E-4F73-A1F2-F85BE7D68AC1}">
      <dgm:prSet phldrT="[Texto]"/>
      <dgm:spPr/>
      <dgm:t>
        <a:bodyPr/>
        <a:lstStyle/>
        <a:p>
          <a:r>
            <a:rPr lang="es-MX" dirty="0" smtClean="0"/>
            <a:t>Unidad de propósito</a:t>
          </a:r>
          <a:endParaRPr lang="es-MX" dirty="0"/>
        </a:p>
      </dgm:t>
    </dgm:pt>
    <dgm:pt modelId="{20437615-8516-4B14-8702-A9246DE53AAF}" type="parTrans" cxnId="{67225CCB-AA72-4E7E-A277-36C2ADDF1CEC}">
      <dgm:prSet/>
      <dgm:spPr/>
      <dgm:t>
        <a:bodyPr/>
        <a:lstStyle/>
        <a:p>
          <a:endParaRPr lang="es-MX"/>
        </a:p>
      </dgm:t>
    </dgm:pt>
    <dgm:pt modelId="{53965724-0345-4C8D-A558-899DBD978230}" type="sibTrans" cxnId="{67225CCB-AA72-4E7E-A277-36C2ADDF1CEC}">
      <dgm:prSet/>
      <dgm:spPr/>
      <dgm:t>
        <a:bodyPr/>
        <a:lstStyle/>
        <a:p>
          <a:endParaRPr lang="es-MX" dirty="0"/>
        </a:p>
      </dgm:t>
    </dgm:pt>
    <dgm:pt modelId="{8619B76B-84A2-4E8F-82E1-A2ED6815682B}">
      <dgm:prSet phldrT="[Texto]"/>
      <dgm:spPr/>
      <dgm:t>
        <a:bodyPr/>
        <a:lstStyle/>
        <a:p>
          <a:r>
            <a:rPr lang="es-MX" dirty="0" smtClean="0"/>
            <a:t>Consistencia en la práctica</a:t>
          </a:r>
          <a:endParaRPr lang="es-MX" dirty="0"/>
        </a:p>
      </dgm:t>
    </dgm:pt>
    <dgm:pt modelId="{E7109C64-A5BF-4D96-9DF8-88FB33BAD113}" type="parTrans" cxnId="{23217683-CB52-474E-846F-0CC95F62AEC6}">
      <dgm:prSet/>
      <dgm:spPr/>
      <dgm:t>
        <a:bodyPr/>
        <a:lstStyle/>
        <a:p>
          <a:endParaRPr lang="es-MX"/>
        </a:p>
      </dgm:t>
    </dgm:pt>
    <dgm:pt modelId="{27863CD3-934F-440C-BCC1-EFB49D342D02}" type="sibTrans" cxnId="{23217683-CB52-474E-846F-0CC95F62AEC6}">
      <dgm:prSet/>
      <dgm:spPr/>
      <dgm:t>
        <a:bodyPr/>
        <a:lstStyle/>
        <a:p>
          <a:endParaRPr lang="es-MX"/>
        </a:p>
      </dgm:t>
    </dgm:pt>
    <dgm:pt modelId="{B0D53349-918A-4840-9B49-61C1E8D997E9}">
      <dgm:prSet/>
      <dgm:spPr/>
      <dgm:t>
        <a:bodyPr/>
        <a:lstStyle/>
        <a:p>
          <a:r>
            <a:rPr lang="es-MX" smtClean="0"/>
            <a:t>Colaboración y trabajo colegiado</a:t>
          </a:r>
          <a:endParaRPr lang="es-MX"/>
        </a:p>
      </dgm:t>
    </dgm:pt>
    <dgm:pt modelId="{856003E0-5EC3-4ECD-8DEC-15F58759C84A}" type="parTrans" cxnId="{3EADE8E4-EE06-4D6F-AA8F-AF6706CF35FD}">
      <dgm:prSet/>
      <dgm:spPr/>
      <dgm:t>
        <a:bodyPr/>
        <a:lstStyle/>
        <a:p>
          <a:endParaRPr lang="es-MX"/>
        </a:p>
      </dgm:t>
    </dgm:pt>
    <dgm:pt modelId="{6AAFDE6E-5E6B-4651-ACBB-135699855D08}" type="sibTrans" cxnId="{3EADE8E4-EE06-4D6F-AA8F-AF6706CF35FD}">
      <dgm:prSet/>
      <dgm:spPr/>
      <dgm:t>
        <a:bodyPr/>
        <a:lstStyle/>
        <a:p>
          <a:endParaRPr lang="es-MX"/>
        </a:p>
      </dgm:t>
    </dgm:pt>
    <dgm:pt modelId="{57008E91-B881-4AF4-BC15-F96D93CE2607}" type="pres">
      <dgm:prSet presAssocID="{04A1EE08-A200-4E5C-893F-632D34E11E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3924395-98E6-4692-9E90-F89FE1894D25}" type="pres">
      <dgm:prSet presAssocID="{7623E965-4AB6-4A8D-A21C-78B4CCC20599}" presName="node" presStyleLbl="node1" presStyleIdx="0" presStyleCnt="4" custScaleX="69095" custScaleY="77676" custLinFactNeighborX="1890" custLinFactNeighborY="25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00DAB56-739A-4E03-9C17-EEEEB191A001}" type="pres">
      <dgm:prSet presAssocID="{763FA720-E7AE-456E-BB0B-04672E23E02E}" presName="sibTrans" presStyleLbl="sibTrans2D1" presStyleIdx="0" presStyleCnt="3" custScaleX="48886" custScaleY="79215" custLinFactNeighborX="7868" custLinFactNeighborY="703"/>
      <dgm:spPr/>
      <dgm:t>
        <a:bodyPr/>
        <a:lstStyle/>
        <a:p>
          <a:endParaRPr lang="es-MX"/>
        </a:p>
      </dgm:t>
    </dgm:pt>
    <dgm:pt modelId="{8CF84C25-5273-4970-85DC-948A93916993}" type="pres">
      <dgm:prSet presAssocID="{763FA720-E7AE-456E-BB0B-04672E23E02E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3B2404D0-636E-4427-9428-E676EA0AEC3E}" type="pres">
      <dgm:prSet presAssocID="{B06FA6A7-4D4E-4F73-A1F2-F85BE7D68AC1}" presName="node" presStyleLbl="node1" presStyleIdx="1" presStyleCnt="4" custScaleX="48373" custScaleY="74149" custLinFactNeighborX="-9470" custLinFactNeighborY="23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823C42A-B50C-4D71-B6B6-18E6C769D2D3}" type="pres">
      <dgm:prSet presAssocID="{53965724-0345-4C8D-A558-899DBD978230}" presName="sibTrans" presStyleLbl="sibTrans2D1" presStyleIdx="1" presStyleCnt="3" custScaleX="39578" custScaleY="88361" custLinFactNeighborX="-458" custLinFactNeighborY="5928"/>
      <dgm:spPr/>
      <dgm:t>
        <a:bodyPr/>
        <a:lstStyle/>
        <a:p>
          <a:endParaRPr lang="es-MX"/>
        </a:p>
      </dgm:t>
    </dgm:pt>
    <dgm:pt modelId="{2BF8DEEA-D6C2-4E0D-A2A0-686D7FD50448}" type="pres">
      <dgm:prSet presAssocID="{53965724-0345-4C8D-A558-899DBD978230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2FA159E3-886B-4502-8B08-B9FB968B55DB}" type="pres">
      <dgm:prSet presAssocID="{8619B76B-84A2-4E8F-82E1-A2ED6815682B}" presName="node" presStyleLbl="node1" presStyleIdx="2" presStyleCnt="4" custScaleX="42547" custScaleY="62383" custLinFactNeighborX="-7011" custLinFactNeighborY="329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4D80D00-615C-4578-9317-F8CAA8DD7818}" type="pres">
      <dgm:prSet presAssocID="{27863CD3-934F-440C-BCC1-EFB49D342D02}" presName="sibTrans" presStyleLbl="sibTrans2D1" presStyleIdx="2" presStyleCnt="3" custScaleX="57742" custScaleY="88275" custLinFactNeighborX="8702" custLinFactNeighborY="4269"/>
      <dgm:spPr/>
      <dgm:t>
        <a:bodyPr/>
        <a:lstStyle/>
        <a:p>
          <a:endParaRPr lang="es-MX"/>
        </a:p>
      </dgm:t>
    </dgm:pt>
    <dgm:pt modelId="{DD06613D-96BE-4CC0-96B8-B6DCF8DAACBB}" type="pres">
      <dgm:prSet presAssocID="{27863CD3-934F-440C-BCC1-EFB49D342D02}" presName="connectorText" presStyleLbl="sibTrans2D1" presStyleIdx="2" presStyleCnt="3"/>
      <dgm:spPr/>
      <dgm:t>
        <a:bodyPr/>
        <a:lstStyle/>
        <a:p>
          <a:endParaRPr lang="es-MX"/>
        </a:p>
      </dgm:t>
    </dgm:pt>
    <dgm:pt modelId="{1E8BD34E-59A7-4F01-AD4B-A4C8FBD0B913}" type="pres">
      <dgm:prSet presAssocID="{B0D53349-918A-4840-9B49-61C1E8D997E9}" presName="node" presStyleLbl="node1" presStyleIdx="3" presStyleCnt="4" custScaleX="68271" custScaleY="53107" custLinFactNeighborX="-1214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8016C99-1FF8-4008-9404-A75F1A890D43}" type="presOf" srcId="{763FA720-E7AE-456E-BB0B-04672E23E02E}" destId="{100DAB56-739A-4E03-9C17-EEEEB191A001}" srcOrd="0" destOrd="0" presId="urn:microsoft.com/office/officeart/2005/8/layout/process1"/>
    <dgm:cxn modelId="{33E4ADF0-CA7A-4200-B267-46FE4C77D190}" type="presOf" srcId="{B06FA6A7-4D4E-4F73-A1F2-F85BE7D68AC1}" destId="{3B2404D0-636E-4427-9428-E676EA0AEC3E}" srcOrd="0" destOrd="0" presId="urn:microsoft.com/office/officeart/2005/8/layout/process1"/>
    <dgm:cxn modelId="{6B21DC64-FBB1-4E0A-968B-39AA1D2ECD7B}" type="presOf" srcId="{53965724-0345-4C8D-A558-899DBD978230}" destId="{2BF8DEEA-D6C2-4E0D-A2A0-686D7FD50448}" srcOrd="1" destOrd="0" presId="urn:microsoft.com/office/officeart/2005/8/layout/process1"/>
    <dgm:cxn modelId="{C810C88F-4506-4929-8516-95EC8B3F1B42}" type="presOf" srcId="{7623E965-4AB6-4A8D-A21C-78B4CCC20599}" destId="{E3924395-98E6-4692-9E90-F89FE1894D25}" srcOrd="0" destOrd="0" presId="urn:microsoft.com/office/officeart/2005/8/layout/process1"/>
    <dgm:cxn modelId="{5D04BF62-14C5-41B5-9E6F-E237621E296E}" type="presOf" srcId="{53965724-0345-4C8D-A558-899DBD978230}" destId="{C823C42A-B50C-4D71-B6B6-18E6C769D2D3}" srcOrd="0" destOrd="0" presId="urn:microsoft.com/office/officeart/2005/8/layout/process1"/>
    <dgm:cxn modelId="{4DD8FE86-B725-4B5E-B83C-3A186FB8653B}" type="presOf" srcId="{763FA720-E7AE-456E-BB0B-04672E23E02E}" destId="{8CF84C25-5273-4970-85DC-948A93916993}" srcOrd="1" destOrd="0" presId="urn:microsoft.com/office/officeart/2005/8/layout/process1"/>
    <dgm:cxn modelId="{BA45CBFE-4D93-4812-AC13-EE85185F4370}" type="presOf" srcId="{27863CD3-934F-440C-BCC1-EFB49D342D02}" destId="{DD06613D-96BE-4CC0-96B8-B6DCF8DAACBB}" srcOrd="1" destOrd="0" presId="urn:microsoft.com/office/officeart/2005/8/layout/process1"/>
    <dgm:cxn modelId="{67225CCB-AA72-4E7E-A277-36C2ADDF1CEC}" srcId="{04A1EE08-A200-4E5C-893F-632D34E11E7F}" destId="{B06FA6A7-4D4E-4F73-A1F2-F85BE7D68AC1}" srcOrd="1" destOrd="0" parTransId="{20437615-8516-4B14-8702-A9246DE53AAF}" sibTransId="{53965724-0345-4C8D-A558-899DBD978230}"/>
    <dgm:cxn modelId="{23217683-CB52-474E-846F-0CC95F62AEC6}" srcId="{04A1EE08-A200-4E5C-893F-632D34E11E7F}" destId="{8619B76B-84A2-4E8F-82E1-A2ED6815682B}" srcOrd="2" destOrd="0" parTransId="{E7109C64-A5BF-4D96-9DF8-88FB33BAD113}" sibTransId="{27863CD3-934F-440C-BCC1-EFB49D342D02}"/>
    <dgm:cxn modelId="{D0F694F6-1EDF-4F05-B0B9-963ED957B4B5}" srcId="{04A1EE08-A200-4E5C-893F-632D34E11E7F}" destId="{7623E965-4AB6-4A8D-A21C-78B4CCC20599}" srcOrd="0" destOrd="0" parTransId="{721357D3-9574-40D0-AD2A-EE1156C1722D}" sibTransId="{763FA720-E7AE-456E-BB0B-04672E23E02E}"/>
    <dgm:cxn modelId="{3EADE8E4-EE06-4D6F-AA8F-AF6706CF35FD}" srcId="{04A1EE08-A200-4E5C-893F-632D34E11E7F}" destId="{B0D53349-918A-4840-9B49-61C1E8D997E9}" srcOrd="3" destOrd="0" parTransId="{856003E0-5EC3-4ECD-8DEC-15F58759C84A}" sibTransId="{6AAFDE6E-5E6B-4651-ACBB-135699855D08}"/>
    <dgm:cxn modelId="{10D32B19-B8F0-4383-AA6C-91F867343F3A}" type="presOf" srcId="{8619B76B-84A2-4E8F-82E1-A2ED6815682B}" destId="{2FA159E3-886B-4502-8B08-B9FB968B55DB}" srcOrd="0" destOrd="0" presId="urn:microsoft.com/office/officeart/2005/8/layout/process1"/>
    <dgm:cxn modelId="{AD0825DE-BE03-4DFF-8373-838313E6B93D}" type="presOf" srcId="{B0D53349-918A-4840-9B49-61C1E8D997E9}" destId="{1E8BD34E-59A7-4F01-AD4B-A4C8FBD0B913}" srcOrd="0" destOrd="0" presId="urn:microsoft.com/office/officeart/2005/8/layout/process1"/>
    <dgm:cxn modelId="{3924E948-369E-469C-8080-D4320E7718D7}" type="presOf" srcId="{04A1EE08-A200-4E5C-893F-632D34E11E7F}" destId="{57008E91-B881-4AF4-BC15-F96D93CE2607}" srcOrd="0" destOrd="0" presId="urn:microsoft.com/office/officeart/2005/8/layout/process1"/>
    <dgm:cxn modelId="{DA36DE8E-878F-459D-9BDA-C8B55E76A943}" type="presOf" srcId="{27863CD3-934F-440C-BCC1-EFB49D342D02}" destId="{34D80D00-615C-4578-9317-F8CAA8DD7818}" srcOrd="0" destOrd="0" presId="urn:microsoft.com/office/officeart/2005/8/layout/process1"/>
    <dgm:cxn modelId="{4C775BE7-5220-4F3C-A427-5597E9DBCB7A}" type="presParOf" srcId="{57008E91-B881-4AF4-BC15-F96D93CE2607}" destId="{E3924395-98E6-4692-9E90-F89FE1894D25}" srcOrd="0" destOrd="0" presId="urn:microsoft.com/office/officeart/2005/8/layout/process1"/>
    <dgm:cxn modelId="{D69AAA3D-038A-4DF0-BFDF-4AE5C909D278}" type="presParOf" srcId="{57008E91-B881-4AF4-BC15-F96D93CE2607}" destId="{100DAB56-739A-4E03-9C17-EEEEB191A001}" srcOrd="1" destOrd="0" presId="urn:microsoft.com/office/officeart/2005/8/layout/process1"/>
    <dgm:cxn modelId="{85CD959F-815A-42EB-AFB3-B67FE2F9C408}" type="presParOf" srcId="{100DAB56-739A-4E03-9C17-EEEEB191A001}" destId="{8CF84C25-5273-4970-85DC-948A93916993}" srcOrd="0" destOrd="0" presId="urn:microsoft.com/office/officeart/2005/8/layout/process1"/>
    <dgm:cxn modelId="{52685D73-4AD2-4454-AC91-11241E1BD4D3}" type="presParOf" srcId="{57008E91-B881-4AF4-BC15-F96D93CE2607}" destId="{3B2404D0-636E-4427-9428-E676EA0AEC3E}" srcOrd="2" destOrd="0" presId="urn:microsoft.com/office/officeart/2005/8/layout/process1"/>
    <dgm:cxn modelId="{C178D710-56A4-436F-80D1-6A39E25E2108}" type="presParOf" srcId="{57008E91-B881-4AF4-BC15-F96D93CE2607}" destId="{C823C42A-B50C-4D71-B6B6-18E6C769D2D3}" srcOrd="3" destOrd="0" presId="urn:microsoft.com/office/officeart/2005/8/layout/process1"/>
    <dgm:cxn modelId="{365CF0C6-7336-4049-B82C-5CAFA62594AA}" type="presParOf" srcId="{C823C42A-B50C-4D71-B6B6-18E6C769D2D3}" destId="{2BF8DEEA-D6C2-4E0D-A2A0-686D7FD50448}" srcOrd="0" destOrd="0" presId="urn:microsoft.com/office/officeart/2005/8/layout/process1"/>
    <dgm:cxn modelId="{517F95F0-8B5A-4A6A-86AC-7E2F01F9C4FF}" type="presParOf" srcId="{57008E91-B881-4AF4-BC15-F96D93CE2607}" destId="{2FA159E3-886B-4502-8B08-B9FB968B55DB}" srcOrd="4" destOrd="0" presId="urn:microsoft.com/office/officeart/2005/8/layout/process1"/>
    <dgm:cxn modelId="{6E360A4D-48DA-46BE-BDFA-89453F2798C1}" type="presParOf" srcId="{57008E91-B881-4AF4-BC15-F96D93CE2607}" destId="{34D80D00-615C-4578-9317-F8CAA8DD7818}" srcOrd="5" destOrd="0" presId="urn:microsoft.com/office/officeart/2005/8/layout/process1"/>
    <dgm:cxn modelId="{B37B3710-8803-49FE-855D-AC4B440AA91B}" type="presParOf" srcId="{34D80D00-615C-4578-9317-F8CAA8DD7818}" destId="{DD06613D-96BE-4CC0-96B8-B6DCF8DAACBB}" srcOrd="0" destOrd="0" presId="urn:microsoft.com/office/officeart/2005/8/layout/process1"/>
    <dgm:cxn modelId="{32D84846-D1C0-4BF6-B9D7-F6D3DEE97F9E}" type="presParOf" srcId="{57008E91-B881-4AF4-BC15-F96D93CE2607}" destId="{1E8BD34E-59A7-4F01-AD4B-A4C8FBD0B91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110113-1097-4FA2-92FE-D6C939193176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C3BB0E62-65C3-4D57-99AB-F4E7362BFA1D}">
      <dgm:prSet phldrT="[Texto]"/>
      <dgm:spPr/>
      <dgm:t>
        <a:bodyPr/>
        <a:lstStyle/>
        <a:p>
          <a:endParaRPr lang="es-MX" dirty="0"/>
        </a:p>
      </dgm:t>
    </dgm:pt>
    <dgm:pt modelId="{79DE11CA-1B29-47CF-8F31-5FE39E77CEA3}" type="parTrans" cxnId="{039DD108-2BBF-45BC-866B-B7B6AE14C10B}">
      <dgm:prSet/>
      <dgm:spPr/>
      <dgm:t>
        <a:bodyPr/>
        <a:lstStyle/>
        <a:p>
          <a:endParaRPr lang="es-MX"/>
        </a:p>
      </dgm:t>
    </dgm:pt>
    <dgm:pt modelId="{03239D89-4E2B-44FF-9FBF-AB5071C806C8}" type="sibTrans" cxnId="{039DD108-2BBF-45BC-866B-B7B6AE14C10B}">
      <dgm:prSet/>
      <dgm:spPr/>
      <dgm:t>
        <a:bodyPr/>
        <a:lstStyle/>
        <a:p>
          <a:endParaRPr lang="es-MX"/>
        </a:p>
      </dgm:t>
    </dgm:pt>
    <dgm:pt modelId="{538D67D5-9246-4BB1-919E-7CED2FCE96D2}">
      <dgm:prSet phldrT="[Texto]"/>
      <dgm:spPr/>
      <dgm:t>
        <a:bodyPr/>
        <a:lstStyle/>
        <a:p>
          <a:r>
            <a:rPr lang="es-MX" dirty="0" smtClean="0"/>
            <a:t>Ambiente de aprendizaje:</a:t>
          </a:r>
          <a:endParaRPr lang="es-MX" dirty="0"/>
        </a:p>
      </dgm:t>
    </dgm:pt>
    <dgm:pt modelId="{26009DAC-9DED-4D12-851F-4B3207B7762C}" type="parTrans" cxnId="{07A66043-1589-4BAB-8E80-77522A6AC201}">
      <dgm:prSet/>
      <dgm:spPr/>
      <dgm:t>
        <a:bodyPr/>
        <a:lstStyle/>
        <a:p>
          <a:endParaRPr lang="es-MX"/>
        </a:p>
      </dgm:t>
    </dgm:pt>
    <dgm:pt modelId="{DF605F5E-C868-4ECC-B47C-2D3DA23ACF57}" type="sibTrans" cxnId="{07A66043-1589-4BAB-8E80-77522A6AC201}">
      <dgm:prSet/>
      <dgm:spPr/>
      <dgm:t>
        <a:bodyPr/>
        <a:lstStyle/>
        <a:p>
          <a:endParaRPr lang="es-MX"/>
        </a:p>
      </dgm:t>
    </dgm:pt>
    <dgm:pt modelId="{DD7470EA-046B-4B1D-BCDC-66D86F4B9E76}">
      <dgm:prSet/>
      <dgm:spPr/>
      <dgm:t>
        <a:bodyPr/>
        <a:lstStyle/>
        <a:p>
          <a:r>
            <a:rPr lang="es-MX" dirty="0" smtClean="0"/>
            <a:t>Atmósfera ordenada</a:t>
          </a:r>
          <a:endParaRPr lang="es-MX" dirty="0"/>
        </a:p>
      </dgm:t>
    </dgm:pt>
    <dgm:pt modelId="{267E2D93-EC19-4E7B-BA13-E6DE1D664618}" type="parTrans" cxnId="{4B5CC7D9-8634-4D30-BCF5-ECBF034E3C34}">
      <dgm:prSet/>
      <dgm:spPr/>
      <dgm:t>
        <a:bodyPr/>
        <a:lstStyle/>
        <a:p>
          <a:endParaRPr lang="es-MX"/>
        </a:p>
      </dgm:t>
    </dgm:pt>
    <dgm:pt modelId="{75218B95-F9EB-4029-ADE7-93FF32E8D12F}" type="sibTrans" cxnId="{4B5CC7D9-8634-4D30-BCF5-ECBF034E3C34}">
      <dgm:prSet/>
      <dgm:spPr/>
      <dgm:t>
        <a:bodyPr/>
        <a:lstStyle/>
        <a:p>
          <a:endParaRPr lang="es-MX"/>
        </a:p>
      </dgm:t>
    </dgm:pt>
    <dgm:pt modelId="{8F2636B7-7F76-42AF-857E-4E2974932B03}">
      <dgm:prSet/>
      <dgm:spPr/>
      <dgm:t>
        <a:bodyPr/>
        <a:lstStyle/>
        <a:p>
          <a:r>
            <a:rPr lang="es-MX" dirty="0" smtClean="0"/>
            <a:t>Ambiente de trabajo atractivo</a:t>
          </a:r>
          <a:endParaRPr lang="es-MX" dirty="0"/>
        </a:p>
      </dgm:t>
    </dgm:pt>
    <dgm:pt modelId="{07B9D66D-8E9B-4360-AF55-AC78546F254B}" type="parTrans" cxnId="{718F75CB-C5BB-46A9-BB05-44545C86FB89}">
      <dgm:prSet/>
      <dgm:spPr/>
      <dgm:t>
        <a:bodyPr/>
        <a:lstStyle/>
        <a:p>
          <a:endParaRPr lang="es-MX"/>
        </a:p>
      </dgm:t>
    </dgm:pt>
    <dgm:pt modelId="{892710C0-C40C-462C-B13F-F04AEC926A6C}" type="sibTrans" cxnId="{718F75CB-C5BB-46A9-BB05-44545C86FB89}">
      <dgm:prSet/>
      <dgm:spPr/>
      <dgm:t>
        <a:bodyPr/>
        <a:lstStyle/>
        <a:p>
          <a:endParaRPr lang="es-MX"/>
        </a:p>
      </dgm:t>
    </dgm:pt>
    <dgm:pt modelId="{690698C8-3BB6-43C3-85E0-8FACE299945B}" type="pres">
      <dgm:prSet presAssocID="{4C110113-1097-4FA2-92FE-D6C93919317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B4DB800-1BDC-455D-A71D-C73A14062499}" type="pres">
      <dgm:prSet presAssocID="{C3BB0E62-65C3-4D57-99AB-F4E7362BFA1D}" presName="node" presStyleLbl="node1" presStyleIdx="0" presStyleCnt="4" custFlipVert="1" custScaleX="963" custScaleY="16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E175E00-BF3F-4FB7-B652-6D2ABE1160A9}" type="pres">
      <dgm:prSet presAssocID="{03239D89-4E2B-44FF-9FBF-AB5071C806C8}" presName="sibTrans" presStyleCnt="0"/>
      <dgm:spPr/>
    </dgm:pt>
    <dgm:pt modelId="{E04C50FC-A8CD-40D5-8BAB-6AFBBC3BB727}" type="pres">
      <dgm:prSet presAssocID="{8F2636B7-7F76-42AF-857E-4E2974932B0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21BA57-6DBE-40E1-BDB3-12717147EDFD}" type="pres">
      <dgm:prSet presAssocID="{892710C0-C40C-462C-B13F-F04AEC926A6C}" presName="sibTrans" presStyleCnt="0"/>
      <dgm:spPr/>
    </dgm:pt>
    <dgm:pt modelId="{C37E402A-8536-43B1-9313-13461485BCC1}" type="pres">
      <dgm:prSet presAssocID="{DD7470EA-046B-4B1D-BCDC-66D86F4B9E7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2BD034-EDA7-498E-90CA-11E8D7F7FFA1}" type="pres">
      <dgm:prSet presAssocID="{75218B95-F9EB-4029-ADE7-93FF32E8D12F}" presName="sibTrans" presStyleCnt="0"/>
      <dgm:spPr/>
    </dgm:pt>
    <dgm:pt modelId="{CA132209-F0A6-4A47-996A-E2C845AEEEC5}" type="pres">
      <dgm:prSet presAssocID="{538D67D5-9246-4BB1-919E-7CED2FCE96D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0DB4CADA-9C6F-4752-95E1-DF40DA525288}" type="presOf" srcId="{DD7470EA-046B-4B1D-BCDC-66D86F4B9E76}" destId="{C37E402A-8536-43B1-9313-13461485BCC1}" srcOrd="0" destOrd="0" presId="urn:microsoft.com/office/officeart/2005/8/layout/default"/>
    <dgm:cxn modelId="{07A66043-1589-4BAB-8E80-77522A6AC201}" srcId="{4C110113-1097-4FA2-92FE-D6C939193176}" destId="{538D67D5-9246-4BB1-919E-7CED2FCE96D2}" srcOrd="3" destOrd="0" parTransId="{26009DAC-9DED-4D12-851F-4B3207B7762C}" sibTransId="{DF605F5E-C868-4ECC-B47C-2D3DA23ACF57}"/>
    <dgm:cxn modelId="{4B5CC7D9-8634-4D30-BCF5-ECBF034E3C34}" srcId="{4C110113-1097-4FA2-92FE-D6C939193176}" destId="{DD7470EA-046B-4B1D-BCDC-66D86F4B9E76}" srcOrd="2" destOrd="0" parTransId="{267E2D93-EC19-4E7B-BA13-E6DE1D664618}" sibTransId="{75218B95-F9EB-4029-ADE7-93FF32E8D12F}"/>
    <dgm:cxn modelId="{4B709378-EEC4-4099-B6B1-F27C6370BFB8}" type="presOf" srcId="{538D67D5-9246-4BB1-919E-7CED2FCE96D2}" destId="{CA132209-F0A6-4A47-996A-E2C845AEEEC5}" srcOrd="0" destOrd="0" presId="urn:microsoft.com/office/officeart/2005/8/layout/default"/>
    <dgm:cxn modelId="{039DD108-2BBF-45BC-866B-B7B6AE14C10B}" srcId="{4C110113-1097-4FA2-92FE-D6C939193176}" destId="{C3BB0E62-65C3-4D57-99AB-F4E7362BFA1D}" srcOrd="0" destOrd="0" parTransId="{79DE11CA-1B29-47CF-8F31-5FE39E77CEA3}" sibTransId="{03239D89-4E2B-44FF-9FBF-AB5071C806C8}"/>
    <dgm:cxn modelId="{718F75CB-C5BB-46A9-BB05-44545C86FB89}" srcId="{4C110113-1097-4FA2-92FE-D6C939193176}" destId="{8F2636B7-7F76-42AF-857E-4E2974932B03}" srcOrd="1" destOrd="0" parTransId="{07B9D66D-8E9B-4360-AF55-AC78546F254B}" sibTransId="{892710C0-C40C-462C-B13F-F04AEC926A6C}"/>
    <dgm:cxn modelId="{63B844D8-41DE-42E7-BE57-EFF23367953A}" type="presOf" srcId="{4C110113-1097-4FA2-92FE-D6C939193176}" destId="{690698C8-3BB6-43C3-85E0-8FACE299945B}" srcOrd="0" destOrd="0" presId="urn:microsoft.com/office/officeart/2005/8/layout/default"/>
    <dgm:cxn modelId="{67DAF4FA-CC09-451E-8BA9-2943DF986032}" type="presOf" srcId="{8F2636B7-7F76-42AF-857E-4E2974932B03}" destId="{E04C50FC-A8CD-40D5-8BAB-6AFBBC3BB727}" srcOrd="0" destOrd="0" presId="urn:microsoft.com/office/officeart/2005/8/layout/default"/>
    <dgm:cxn modelId="{379D0B7C-F7EB-46FD-A860-48AFBA29AD9F}" type="presOf" srcId="{C3BB0E62-65C3-4D57-99AB-F4E7362BFA1D}" destId="{EB4DB800-1BDC-455D-A71D-C73A14062499}" srcOrd="0" destOrd="0" presId="urn:microsoft.com/office/officeart/2005/8/layout/default"/>
    <dgm:cxn modelId="{A380E40B-AB97-41AC-A05C-CAB04F7BF5A1}" type="presParOf" srcId="{690698C8-3BB6-43C3-85E0-8FACE299945B}" destId="{EB4DB800-1BDC-455D-A71D-C73A14062499}" srcOrd="0" destOrd="0" presId="urn:microsoft.com/office/officeart/2005/8/layout/default"/>
    <dgm:cxn modelId="{724BE099-FFC6-4B30-AD0A-746B4057BC18}" type="presParOf" srcId="{690698C8-3BB6-43C3-85E0-8FACE299945B}" destId="{8E175E00-BF3F-4FB7-B652-6D2ABE1160A9}" srcOrd="1" destOrd="0" presId="urn:microsoft.com/office/officeart/2005/8/layout/default"/>
    <dgm:cxn modelId="{36693B63-ED54-4C81-B9FD-C1423F70C12D}" type="presParOf" srcId="{690698C8-3BB6-43C3-85E0-8FACE299945B}" destId="{E04C50FC-A8CD-40D5-8BAB-6AFBBC3BB727}" srcOrd="2" destOrd="0" presId="urn:microsoft.com/office/officeart/2005/8/layout/default"/>
    <dgm:cxn modelId="{889FEC47-1454-40AC-A827-65BE55100839}" type="presParOf" srcId="{690698C8-3BB6-43C3-85E0-8FACE299945B}" destId="{CD21BA57-6DBE-40E1-BDB3-12717147EDFD}" srcOrd="3" destOrd="0" presId="urn:microsoft.com/office/officeart/2005/8/layout/default"/>
    <dgm:cxn modelId="{A9A8C648-07D1-4ECD-BB99-78BAB53D86CF}" type="presParOf" srcId="{690698C8-3BB6-43C3-85E0-8FACE299945B}" destId="{C37E402A-8536-43B1-9313-13461485BCC1}" srcOrd="4" destOrd="0" presId="urn:microsoft.com/office/officeart/2005/8/layout/default"/>
    <dgm:cxn modelId="{04C4293A-EBE5-408C-BDA8-F0CED96D2C17}" type="presParOf" srcId="{690698C8-3BB6-43C3-85E0-8FACE299945B}" destId="{3B2BD034-EDA7-498E-90CA-11E8D7F7FFA1}" srcOrd="5" destOrd="0" presId="urn:microsoft.com/office/officeart/2005/8/layout/default"/>
    <dgm:cxn modelId="{B018DDFA-5223-4AC1-B13B-383A43935365}" type="presParOf" srcId="{690698C8-3BB6-43C3-85E0-8FACE299945B}" destId="{CA132209-F0A6-4A47-996A-E2C845AEEEC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6DEA1-9D0B-4A54-826F-937910A390F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A445E1C9-843C-4214-B6D6-47A620FF4BAD}">
      <dgm:prSet phldrT="[Texto]"/>
      <dgm:spPr/>
      <dgm:t>
        <a:bodyPr/>
        <a:lstStyle/>
        <a:p>
          <a:r>
            <a:rPr lang="es-MX" dirty="0" smtClean="0"/>
            <a:t>Le enseñanza y el aprendizaje como centro de la actividad escolar:</a:t>
          </a:r>
          <a:endParaRPr lang="es-MX" dirty="0"/>
        </a:p>
      </dgm:t>
    </dgm:pt>
    <dgm:pt modelId="{18C67AF2-D8EC-4E4F-9100-274C98DEFEFA}" type="parTrans" cxnId="{EEBB56FB-BF05-46E2-ABF8-57FDFDD44DB8}">
      <dgm:prSet/>
      <dgm:spPr/>
      <dgm:t>
        <a:bodyPr/>
        <a:lstStyle/>
        <a:p>
          <a:endParaRPr lang="es-MX"/>
        </a:p>
      </dgm:t>
    </dgm:pt>
    <dgm:pt modelId="{CA50EF70-5D73-470A-BBDB-A43684A48E22}" type="sibTrans" cxnId="{EEBB56FB-BF05-46E2-ABF8-57FDFDD44DB8}">
      <dgm:prSet/>
      <dgm:spPr/>
      <dgm:t>
        <a:bodyPr/>
        <a:lstStyle/>
        <a:p>
          <a:endParaRPr lang="es-MX"/>
        </a:p>
      </dgm:t>
    </dgm:pt>
    <dgm:pt modelId="{77077A63-B23B-4B3E-BF0E-BA192BFB290C}">
      <dgm:prSet phldrT="[Texto]"/>
      <dgm:spPr/>
      <dgm:t>
        <a:bodyPr/>
        <a:lstStyle/>
        <a:p>
          <a:r>
            <a:rPr lang="es-MX" dirty="0" smtClean="0"/>
            <a:t>* Optimización del tiempo de aprendizaje</a:t>
          </a:r>
          <a:endParaRPr lang="es-MX" dirty="0"/>
        </a:p>
      </dgm:t>
    </dgm:pt>
    <dgm:pt modelId="{CDAF9D54-D7BD-483A-AEA2-A67698BA2A9E}" type="parTrans" cxnId="{AC5F7824-A48E-426F-B7CE-574512EEAFB1}">
      <dgm:prSet/>
      <dgm:spPr/>
      <dgm:t>
        <a:bodyPr/>
        <a:lstStyle/>
        <a:p>
          <a:endParaRPr lang="es-MX"/>
        </a:p>
      </dgm:t>
    </dgm:pt>
    <dgm:pt modelId="{8E73B1B3-C509-4BC5-87BD-B282081FD4D7}" type="sibTrans" cxnId="{AC5F7824-A48E-426F-B7CE-574512EEAFB1}">
      <dgm:prSet/>
      <dgm:spPr/>
      <dgm:t>
        <a:bodyPr/>
        <a:lstStyle/>
        <a:p>
          <a:endParaRPr lang="es-MX"/>
        </a:p>
      </dgm:t>
    </dgm:pt>
    <dgm:pt modelId="{4147581E-A9E2-4F74-8B1A-3240BD83C0DF}">
      <dgm:prSet phldrT="[Texto]"/>
      <dgm:spPr/>
      <dgm:t>
        <a:bodyPr/>
        <a:lstStyle/>
        <a:p>
          <a:r>
            <a:rPr lang="es-MX" dirty="0" smtClean="0"/>
            <a:t>Énfasis académico</a:t>
          </a:r>
          <a:endParaRPr lang="es-MX" dirty="0"/>
        </a:p>
      </dgm:t>
    </dgm:pt>
    <dgm:pt modelId="{9D286764-19C7-4B3B-BFFE-9630927CE06D}" type="parTrans" cxnId="{668649E3-C034-419D-BEC9-FB71232D1494}">
      <dgm:prSet/>
      <dgm:spPr/>
      <dgm:t>
        <a:bodyPr/>
        <a:lstStyle/>
        <a:p>
          <a:endParaRPr lang="es-MX"/>
        </a:p>
      </dgm:t>
    </dgm:pt>
    <dgm:pt modelId="{EA97952F-6B59-4B2B-9E45-704D01A258F8}" type="sibTrans" cxnId="{668649E3-C034-419D-BEC9-FB71232D1494}">
      <dgm:prSet/>
      <dgm:spPr/>
      <dgm:t>
        <a:bodyPr/>
        <a:lstStyle/>
        <a:p>
          <a:endParaRPr lang="es-MX"/>
        </a:p>
      </dgm:t>
    </dgm:pt>
    <dgm:pt modelId="{441CD254-C178-473C-AC1C-8010E1F29618}">
      <dgm:prSet/>
      <dgm:spPr/>
      <dgm:t>
        <a:bodyPr/>
        <a:lstStyle/>
        <a:p>
          <a:r>
            <a:rPr lang="es-MX" dirty="0" smtClean="0"/>
            <a:t>Enfoque en el aprovechamiento</a:t>
          </a:r>
          <a:endParaRPr lang="es-MX" dirty="0"/>
        </a:p>
      </dgm:t>
    </dgm:pt>
    <dgm:pt modelId="{5A6B18A3-246E-41B0-B46A-6B3FEC7B0658}" type="parTrans" cxnId="{F3A886C5-1B5D-4E12-97C4-BB050F27F2E8}">
      <dgm:prSet/>
      <dgm:spPr/>
      <dgm:t>
        <a:bodyPr/>
        <a:lstStyle/>
        <a:p>
          <a:endParaRPr lang="es-MX"/>
        </a:p>
      </dgm:t>
    </dgm:pt>
    <dgm:pt modelId="{0303227B-D021-4360-B0E6-80B5672C55A8}" type="sibTrans" cxnId="{F3A886C5-1B5D-4E12-97C4-BB050F27F2E8}">
      <dgm:prSet/>
      <dgm:spPr/>
      <dgm:t>
        <a:bodyPr/>
        <a:lstStyle/>
        <a:p>
          <a:endParaRPr lang="es-MX"/>
        </a:p>
      </dgm:t>
    </dgm:pt>
    <dgm:pt modelId="{3D32A8DB-D13F-41A9-9D34-FB505B0DC77C}" type="pres">
      <dgm:prSet presAssocID="{64F6DEA1-9D0B-4A54-826F-937910A390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8D11F67-33B3-48CF-B479-3D4F7600BF82}" type="pres">
      <dgm:prSet presAssocID="{A445E1C9-843C-4214-B6D6-47A620FF4BAD}" presName="node" presStyleLbl="node1" presStyleIdx="0" presStyleCnt="4" custScaleX="76530" custScaleY="52975" custLinFactNeighborX="51128" custLinFactNeighborY="37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7510CC-6C9F-4A2A-B836-E2C9D76B4C23}" type="pres">
      <dgm:prSet presAssocID="{CA50EF70-5D73-470A-BBDB-A43684A48E22}" presName="sibTrans" presStyleCnt="0"/>
      <dgm:spPr/>
    </dgm:pt>
    <dgm:pt modelId="{4A477F74-A134-4C0A-BA90-BA2443A64BF5}" type="pres">
      <dgm:prSet presAssocID="{77077A63-B23B-4B3E-BF0E-BA192BFB290C}" presName="node" presStyleLbl="node1" presStyleIdx="1" presStyleCnt="4" custScaleX="42756" custScaleY="46608" custLinFactNeighborX="-93958" custLinFactNeighborY="6566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782BD01-3581-49C0-8709-3C1A2333A052}" type="pres">
      <dgm:prSet presAssocID="{8E73B1B3-C509-4BC5-87BD-B282081FD4D7}" presName="sibTrans" presStyleCnt="0"/>
      <dgm:spPr/>
    </dgm:pt>
    <dgm:pt modelId="{8CC0B4CE-81E4-46B6-B14A-1D56B843760A}" type="pres">
      <dgm:prSet presAssocID="{4147581E-A9E2-4F74-8B1A-3240BD83C0DF}" presName="node" presStyleLbl="node1" presStyleIdx="2" presStyleCnt="4" custScaleX="47934" custScaleY="49950" custLinFactNeighborX="33428" custLinFactNeighborY="-227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1BA962E-EFF2-4535-8EED-613B813F0463}" type="pres">
      <dgm:prSet presAssocID="{EA97952F-6B59-4B2B-9E45-704D01A258F8}" presName="sibTrans" presStyleCnt="0"/>
      <dgm:spPr/>
    </dgm:pt>
    <dgm:pt modelId="{5AC5C7D7-1E25-4E24-89A1-193F2754F0C8}" type="pres">
      <dgm:prSet presAssocID="{441CD254-C178-473C-AC1C-8010E1F29618}" presName="node" presStyleLbl="node1" presStyleIdx="3" presStyleCnt="4" custScaleX="47211" custScaleY="46424" custLinFactNeighborX="71650" custLinFactNeighborY="-565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026D362-8B2A-4382-BA4A-D34CDE334C3F}" type="presOf" srcId="{441CD254-C178-473C-AC1C-8010E1F29618}" destId="{5AC5C7D7-1E25-4E24-89A1-193F2754F0C8}" srcOrd="0" destOrd="0" presId="urn:microsoft.com/office/officeart/2005/8/layout/default"/>
    <dgm:cxn modelId="{AC5F7824-A48E-426F-B7CE-574512EEAFB1}" srcId="{64F6DEA1-9D0B-4A54-826F-937910A390F5}" destId="{77077A63-B23B-4B3E-BF0E-BA192BFB290C}" srcOrd="1" destOrd="0" parTransId="{CDAF9D54-D7BD-483A-AEA2-A67698BA2A9E}" sibTransId="{8E73B1B3-C509-4BC5-87BD-B282081FD4D7}"/>
    <dgm:cxn modelId="{C6E86F98-C5CB-4ABC-8D9D-3CEF01CE5BA6}" type="presOf" srcId="{A445E1C9-843C-4214-B6D6-47A620FF4BAD}" destId="{58D11F67-33B3-48CF-B479-3D4F7600BF82}" srcOrd="0" destOrd="0" presId="urn:microsoft.com/office/officeart/2005/8/layout/default"/>
    <dgm:cxn modelId="{9D2E850F-D791-43DD-A2D8-44905C5C3EB8}" type="presOf" srcId="{77077A63-B23B-4B3E-BF0E-BA192BFB290C}" destId="{4A477F74-A134-4C0A-BA90-BA2443A64BF5}" srcOrd="0" destOrd="0" presId="urn:microsoft.com/office/officeart/2005/8/layout/default"/>
    <dgm:cxn modelId="{A3A1AA1A-919D-4FB3-98D2-68222EFC7D26}" type="presOf" srcId="{4147581E-A9E2-4F74-8B1A-3240BD83C0DF}" destId="{8CC0B4CE-81E4-46B6-B14A-1D56B843760A}" srcOrd="0" destOrd="0" presId="urn:microsoft.com/office/officeart/2005/8/layout/default"/>
    <dgm:cxn modelId="{668649E3-C034-419D-BEC9-FB71232D1494}" srcId="{64F6DEA1-9D0B-4A54-826F-937910A390F5}" destId="{4147581E-A9E2-4F74-8B1A-3240BD83C0DF}" srcOrd="2" destOrd="0" parTransId="{9D286764-19C7-4B3B-BFFE-9630927CE06D}" sibTransId="{EA97952F-6B59-4B2B-9E45-704D01A258F8}"/>
    <dgm:cxn modelId="{709B62C3-CBFC-41FA-8D50-EA89267F193E}" type="presOf" srcId="{64F6DEA1-9D0B-4A54-826F-937910A390F5}" destId="{3D32A8DB-D13F-41A9-9D34-FB505B0DC77C}" srcOrd="0" destOrd="0" presId="urn:microsoft.com/office/officeart/2005/8/layout/default"/>
    <dgm:cxn modelId="{F3A886C5-1B5D-4E12-97C4-BB050F27F2E8}" srcId="{64F6DEA1-9D0B-4A54-826F-937910A390F5}" destId="{441CD254-C178-473C-AC1C-8010E1F29618}" srcOrd="3" destOrd="0" parTransId="{5A6B18A3-246E-41B0-B46A-6B3FEC7B0658}" sibTransId="{0303227B-D021-4360-B0E6-80B5672C55A8}"/>
    <dgm:cxn modelId="{EEBB56FB-BF05-46E2-ABF8-57FDFDD44DB8}" srcId="{64F6DEA1-9D0B-4A54-826F-937910A390F5}" destId="{A445E1C9-843C-4214-B6D6-47A620FF4BAD}" srcOrd="0" destOrd="0" parTransId="{18C67AF2-D8EC-4E4F-9100-274C98DEFEFA}" sibTransId="{CA50EF70-5D73-470A-BBDB-A43684A48E22}"/>
    <dgm:cxn modelId="{66271031-D47F-4669-AB2E-8AE76A371AC2}" type="presParOf" srcId="{3D32A8DB-D13F-41A9-9D34-FB505B0DC77C}" destId="{58D11F67-33B3-48CF-B479-3D4F7600BF82}" srcOrd="0" destOrd="0" presId="urn:microsoft.com/office/officeart/2005/8/layout/default"/>
    <dgm:cxn modelId="{017C0CEC-DA89-412B-B40E-FF78A1006154}" type="presParOf" srcId="{3D32A8DB-D13F-41A9-9D34-FB505B0DC77C}" destId="{3B7510CC-6C9F-4A2A-B836-E2C9D76B4C23}" srcOrd="1" destOrd="0" presId="urn:microsoft.com/office/officeart/2005/8/layout/default"/>
    <dgm:cxn modelId="{F8C115B5-77A2-480B-8222-43FD1AF240AD}" type="presParOf" srcId="{3D32A8DB-D13F-41A9-9D34-FB505B0DC77C}" destId="{4A477F74-A134-4C0A-BA90-BA2443A64BF5}" srcOrd="2" destOrd="0" presId="urn:microsoft.com/office/officeart/2005/8/layout/default"/>
    <dgm:cxn modelId="{98E4DCEB-B3DD-4D76-AD30-5B977875CE11}" type="presParOf" srcId="{3D32A8DB-D13F-41A9-9D34-FB505B0DC77C}" destId="{1782BD01-3581-49C0-8709-3C1A2333A052}" srcOrd="3" destOrd="0" presId="urn:microsoft.com/office/officeart/2005/8/layout/default"/>
    <dgm:cxn modelId="{BCBBA7A3-14AF-43F0-A602-51F8AAF592B6}" type="presParOf" srcId="{3D32A8DB-D13F-41A9-9D34-FB505B0DC77C}" destId="{8CC0B4CE-81E4-46B6-B14A-1D56B843760A}" srcOrd="4" destOrd="0" presId="urn:microsoft.com/office/officeart/2005/8/layout/default"/>
    <dgm:cxn modelId="{C2854961-FCA5-423C-8EA4-6377FADC8BBD}" type="presParOf" srcId="{3D32A8DB-D13F-41A9-9D34-FB505B0DC77C}" destId="{C1BA962E-EFF2-4535-8EED-613B813F0463}" srcOrd="5" destOrd="0" presId="urn:microsoft.com/office/officeart/2005/8/layout/default"/>
    <dgm:cxn modelId="{0F9A5541-A003-4903-B84B-83687D5C89BE}" type="presParOf" srcId="{3D32A8DB-D13F-41A9-9D34-FB505B0DC77C}" destId="{5AC5C7D7-1E25-4E24-89A1-193F2754F0C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DCE232-E030-41CE-8247-92A528E4338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F7BDB990-DFD2-4497-B145-E054311B10CE}">
      <dgm:prSet phldrT="[Texto]" custT="1"/>
      <dgm:spPr/>
      <dgm:t>
        <a:bodyPr/>
        <a:lstStyle/>
        <a:p>
          <a:r>
            <a:rPr lang="es-MX" sz="1100" dirty="0" smtClean="0"/>
            <a:t>Enseñanza con propósito</a:t>
          </a:r>
          <a:r>
            <a:rPr lang="es-MX" sz="900" dirty="0" smtClean="0"/>
            <a:t>::</a:t>
          </a:r>
          <a:endParaRPr lang="es-MX" sz="900" dirty="0"/>
        </a:p>
      </dgm:t>
    </dgm:pt>
    <dgm:pt modelId="{28BC5F4C-8433-4A53-B071-BF64032F8E70}" type="parTrans" cxnId="{96842E1B-35E4-4EFD-BE22-D63A0A8C8C75}">
      <dgm:prSet/>
      <dgm:spPr/>
      <dgm:t>
        <a:bodyPr/>
        <a:lstStyle/>
        <a:p>
          <a:endParaRPr lang="es-MX"/>
        </a:p>
      </dgm:t>
    </dgm:pt>
    <dgm:pt modelId="{8C9C9B7C-630F-4398-A2E9-FC842DECACB4}" type="sibTrans" cxnId="{96842E1B-35E4-4EFD-BE22-D63A0A8C8C75}">
      <dgm:prSet/>
      <dgm:spPr/>
      <dgm:t>
        <a:bodyPr/>
        <a:lstStyle/>
        <a:p>
          <a:endParaRPr lang="es-MX"/>
        </a:p>
      </dgm:t>
    </dgm:pt>
    <dgm:pt modelId="{34B8C736-2B44-4F46-B238-A62F755860AF}">
      <dgm:prSet phldrT="[Texto]" custT="1"/>
      <dgm:spPr/>
      <dgm:t>
        <a:bodyPr/>
        <a:lstStyle/>
        <a:p>
          <a:r>
            <a:rPr lang="es-MX" sz="1100" dirty="0" smtClean="0"/>
            <a:t>Organización eficiente</a:t>
          </a:r>
          <a:endParaRPr lang="es-MX" sz="1100" dirty="0"/>
        </a:p>
      </dgm:t>
    </dgm:pt>
    <dgm:pt modelId="{49A60752-23D9-4F25-BB4F-9C4FB4AD6936}" type="parTrans" cxnId="{A3FE8400-D60C-492A-951A-2031BFE3A366}">
      <dgm:prSet/>
      <dgm:spPr/>
      <dgm:t>
        <a:bodyPr/>
        <a:lstStyle/>
        <a:p>
          <a:endParaRPr lang="es-MX"/>
        </a:p>
      </dgm:t>
    </dgm:pt>
    <dgm:pt modelId="{DBF0C7DD-E71E-4AB9-A3D1-3533E3937771}" type="sibTrans" cxnId="{A3FE8400-D60C-492A-951A-2031BFE3A366}">
      <dgm:prSet/>
      <dgm:spPr/>
      <dgm:t>
        <a:bodyPr/>
        <a:lstStyle/>
        <a:p>
          <a:endParaRPr lang="es-MX"/>
        </a:p>
      </dgm:t>
    </dgm:pt>
    <dgm:pt modelId="{3F74CC7A-F2F9-47D7-BAFF-2F17DD64678E}">
      <dgm:prSet phldrT="[Texto]" phldr="1"/>
      <dgm:spPr/>
      <dgm:t>
        <a:bodyPr/>
        <a:lstStyle/>
        <a:p>
          <a:endParaRPr lang="es-MX"/>
        </a:p>
      </dgm:t>
    </dgm:pt>
    <dgm:pt modelId="{FA4CB7E2-72FE-4B31-96ED-EE4AB748E2E8}" type="parTrans" cxnId="{07BBB508-2A96-4A2F-A402-BA7077FBFD96}">
      <dgm:prSet/>
      <dgm:spPr/>
      <dgm:t>
        <a:bodyPr/>
        <a:lstStyle/>
        <a:p>
          <a:endParaRPr lang="es-MX"/>
        </a:p>
      </dgm:t>
    </dgm:pt>
    <dgm:pt modelId="{03A29FEA-1202-427B-8C35-76841AD88561}" type="sibTrans" cxnId="{07BBB508-2A96-4A2F-A402-BA7077FBFD96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B39B58BA-C8CF-4D4C-AADA-9E126FB06FD0}">
      <dgm:prSet custT="1"/>
      <dgm:spPr/>
      <dgm:t>
        <a:bodyPr/>
        <a:lstStyle/>
        <a:p>
          <a:r>
            <a:rPr lang="es-MX" sz="1100" dirty="0" smtClean="0"/>
            <a:t>Claridad de propósitos</a:t>
          </a:r>
        </a:p>
      </dgm:t>
    </dgm:pt>
    <dgm:pt modelId="{5DF58DD4-34B3-44C2-AF98-0CB80541105C}" type="parTrans" cxnId="{BF71753C-5D76-4AA7-A9D5-BDFD06E5D760}">
      <dgm:prSet/>
      <dgm:spPr/>
      <dgm:t>
        <a:bodyPr/>
        <a:lstStyle/>
        <a:p>
          <a:endParaRPr lang="es-MX"/>
        </a:p>
      </dgm:t>
    </dgm:pt>
    <dgm:pt modelId="{4772A038-5A77-4D34-B0B3-896E711CC46A}" type="sibTrans" cxnId="{BF71753C-5D76-4AA7-A9D5-BDFD06E5D760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0CE9F7E4-7BBF-43C3-AD59-83FE11AE285B}">
      <dgm:prSet/>
      <dgm:spPr/>
      <dgm:t>
        <a:bodyPr/>
        <a:lstStyle/>
        <a:p>
          <a:r>
            <a:rPr lang="es-MX" dirty="0" smtClean="0"/>
            <a:t>Práctica adaptable</a:t>
          </a:r>
          <a:endParaRPr lang="es-MX" dirty="0"/>
        </a:p>
      </dgm:t>
    </dgm:pt>
    <dgm:pt modelId="{352769EF-FD9E-445A-A494-D56B53680A28}" type="parTrans" cxnId="{FD861504-AA37-4A98-8283-FC7E34D20706}">
      <dgm:prSet/>
      <dgm:spPr/>
      <dgm:t>
        <a:bodyPr/>
        <a:lstStyle/>
        <a:p>
          <a:endParaRPr lang="es-MX"/>
        </a:p>
      </dgm:t>
    </dgm:pt>
    <dgm:pt modelId="{3565944F-F170-43F2-A220-0B9441A2917A}" type="sibTrans" cxnId="{FD861504-AA37-4A98-8283-FC7E34D20706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MX"/>
        </a:p>
      </dgm:t>
    </dgm:pt>
    <dgm:pt modelId="{2C4106F2-C720-496F-89E1-63453CD2A902}" type="pres">
      <dgm:prSet presAssocID="{F4DCE232-E030-41CE-8247-92A528E4338C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2D44672C-0994-4184-9950-41784C466191}" type="pres">
      <dgm:prSet presAssocID="{F7BDB990-DFD2-4497-B145-E054311B10CE}" presName="composite" presStyleCnt="0"/>
      <dgm:spPr/>
    </dgm:pt>
    <dgm:pt modelId="{8408F282-C3C4-4469-8A0A-C326A254432A}" type="pres">
      <dgm:prSet presAssocID="{F7BDB990-DFD2-4497-B145-E054311B10CE}" presName="Parent1" presStyleLbl="node1" presStyleIdx="0" presStyleCnt="10" custLinFactNeighborX="11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B71800-353F-4900-8888-6E23E2791465}" type="pres">
      <dgm:prSet presAssocID="{F7BDB990-DFD2-4497-B145-E054311B10CE}" presName="Childtext1" presStyleLbl="revTx" presStyleIdx="0" presStyleCnt="5" custFlipHor="1" custScaleX="4164" custScaleY="157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290CD2-83FD-4B23-8803-FD662DEAD192}" type="pres">
      <dgm:prSet presAssocID="{F7BDB990-DFD2-4497-B145-E054311B10CE}" presName="BalanceSpacing" presStyleCnt="0"/>
      <dgm:spPr/>
    </dgm:pt>
    <dgm:pt modelId="{692D42EF-5BAD-40FC-9E45-A5129F07EAAD}" type="pres">
      <dgm:prSet presAssocID="{F7BDB990-DFD2-4497-B145-E054311B10CE}" presName="BalanceSpacing1" presStyleCnt="0"/>
      <dgm:spPr/>
    </dgm:pt>
    <dgm:pt modelId="{2F21E97A-5B48-41B7-9C3C-FFFEAA756F7D}" type="pres">
      <dgm:prSet presAssocID="{8C9C9B7C-630F-4398-A2E9-FC842DECACB4}" presName="Accent1Text" presStyleLbl="node1" presStyleIdx="1" presStyleCnt="10" custFlipHor="0" custScaleX="3261" custScaleY="3132"/>
      <dgm:spPr/>
      <dgm:t>
        <a:bodyPr/>
        <a:lstStyle/>
        <a:p>
          <a:endParaRPr lang="es-MX"/>
        </a:p>
      </dgm:t>
    </dgm:pt>
    <dgm:pt modelId="{E7B006AE-E819-437A-BB49-7FBC2DF5E2FB}" type="pres">
      <dgm:prSet presAssocID="{8C9C9B7C-630F-4398-A2E9-FC842DECACB4}" presName="spaceBetweenRectangles" presStyleCnt="0"/>
      <dgm:spPr/>
    </dgm:pt>
    <dgm:pt modelId="{8723F3EF-ECAF-4FC3-9AAC-1BF529E7B264}" type="pres">
      <dgm:prSet presAssocID="{34B8C736-2B44-4F46-B238-A62F755860AF}" presName="composite" presStyleCnt="0"/>
      <dgm:spPr/>
    </dgm:pt>
    <dgm:pt modelId="{FD7FEE93-BF3F-47AB-B2D9-A4458BEE9CE7}" type="pres">
      <dgm:prSet presAssocID="{34B8C736-2B44-4F46-B238-A62F755860AF}" presName="Parent1" presStyleLbl="node1" presStyleIdx="2" presStyleCnt="10" custScaleX="1106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36C48E-D5B9-4DDB-9925-F43296BD92CE}" type="pres">
      <dgm:prSet presAssocID="{34B8C736-2B44-4F46-B238-A62F755860AF}" presName="Childtext1" presStyleLbl="revTx" presStyleIdx="1" presStyleCnt="5" custFlipHor="1" custScaleX="2627" custScaleY="80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A2765AD-71D4-4428-A068-E7AA7EF068C4}" type="pres">
      <dgm:prSet presAssocID="{34B8C736-2B44-4F46-B238-A62F755860AF}" presName="BalanceSpacing" presStyleCnt="0"/>
      <dgm:spPr/>
    </dgm:pt>
    <dgm:pt modelId="{6975B39A-B97B-4D86-8788-69D1F00ABC13}" type="pres">
      <dgm:prSet presAssocID="{34B8C736-2B44-4F46-B238-A62F755860AF}" presName="BalanceSpacing1" presStyleCnt="0"/>
      <dgm:spPr/>
    </dgm:pt>
    <dgm:pt modelId="{0F0CC7CD-1ADA-4958-8230-50B6649CCD18}" type="pres">
      <dgm:prSet presAssocID="{DBF0C7DD-E71E-4AB9-A3D1-3533E3937771}" presName="Accent1Text" presStyleLbl="node1" presStyleIdx="3" presStyleCnt="10" custFlipHor="1" custScaleX="4658" custScaleY="14818"/>
      <dgm:spPr/>
      <dgm:t>
        <a:bodyPr/>
        <a:lstStyle/>
        <a:p>
          <a:endParaRPr lang="es-MX"/>
        </a:p>
      </dgm:t>
    </dgm:pt>
    <dgm:pt modelId="{C0CFBA92-ECE1-4B16-9CB9-E7B0EDC0BED1}" type="pres">
      <dgm:prSet presAssocID="{DBF0C7DD-E71E-4AB9-A3D1-3533E3937771}" presName="spaceBetweenRectangles" presStyleCnt="0"/>
      <dgm:spPr/>
    </dgm:pt>
    <dgm:pt modelId="{75930F52-59D7-4B46-98C5-FDE5100BC2ED}" type="pres">
      <dgm:prSet presAssocID="{B39B58BA-C8CF-4D4C-AADA-9E126FB06FD0}" presName="composite" presStyleCnt="0"/>
      <dgm:spPr/>
    </dgm:pt>
    <dgm:pt modelId="{D2FD8392-E1C1-4D41-B0F7-2540F9141155}" type="pres">
      <dgm:prSet presAssocID="{B39B58BA-C8CF-4D4C-AADA-9E126FB06FD0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59CE76B-70BB-485F-BEC3-4DC20A349EDF}" type="pres">
      <dgm:prSet presAssocID="{B39B58BA-C8CF-4D4C-AADA-9E126FB06FD0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9A95D551-B20E-42C6-AD99-EADEC14DA2B9}" type="pres">
      <dgm:prSet presAssocID="{B39B58BA-C8CF-4D4C-AADA-9E126FB06FD0}" presName="BalanceSpacing" presStyleCnt="0"/>
      <dgm:spPr/>
    </dgm:pt>
    <dgm:pt modelId="{D55E428E-B673-4729-8136-A9347107540B}" type="pres">
      <dgm:prSet presAssocID="{B39B58BA-C8CF-4D4C-AADA-9E126FB06FD0}" presName="BalanceSpacing1" presStyleCnt="0"/>
      <dgm:spPr/>
    </dgm:pt>
    <dgm:pt modelId="{1E978E6B-060D-48CA-A42C-428A013125AC}" type="pres">
      <dgm:prSet presAssocID="{4772A038-5A77-4D34-B0B3-896E711CC46A}" presName="Accent1Text" presStyleLbl="node1" presStyleIdx="5" presStyleCnt="10" custLinFactNeighborX="1726" custLinFactNeighborY="-4502"/>
      <dgm:spPr/>
      <dgm:t>
        <a:bodyPr/>
        <a:lstStyle/>
        <a:p>
          <a:endParaRPr lang="es-MX"/>
        </a:p>
      </dgm:t>
    </dgm:pt>
    <dgm:pt modelId="{1839FB49-FB95-43DD-BF10-7BEF618FEEF1}" type="pres">
      <dgm:prSet presAssocID="{4772A038-5A77-4D34-B0B3-896E711CC46A}" presName="spaceBetweenRectangles" presStyleCnt="0"/>
      <dgm:spPr/>
    </dgm:pt>
    <dgm:pt modelId="{69B2BCA5-7161-4003-97FD-9EB20669948C}" type="pres">
      <dgm:prSet presAssocID="{3F74CC7A-F2F9-47D7-BAFF-2F17DD64678E}" presName="composite" presStyleCnt="0"/>
      <dgm:spPr/>
    </dgm:pt>
    <dgm:pt modelId="{1387A658-C5A0-42D8-9AC9-3FDAC7CE7021}" type="pres">
      <dgm:prSet presAssocID="{3F74CC7A-F2F9-47D7-BAFF-2F17DD64678E}" presName="Parent1" presStyleLbl="node1" presStyleIdx="6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D18FA93-A2BC-487C-BB0B-C444AD841BA3}" type="pres">
      <dgm:prSet presAssocID="{3F74CC7A-F2F9-47D7-BAFF-2F17DD64678E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6917B1E5-E73B-47A5-8F9E-26B8528A33DE}" type="pres">
      <dgm:prSet presAssocID="{3F74CC7A-F2F9-47D7-BAFF-2F17DD64678E}" presName="BalanceSpacing" presStyleCnt="0"/>
      <dgm:spPr/>
    </dgm:pt>
    <dgm:pt modelId="{6C93A94F-8A34-41D6-9F74-4EC2AAFDC279}" type="pres">
      <dgm:prSet presAssocID="{3F74CC7A-F2F9-47D7-BAFF-2F17DD64678E}" presName="BalanceSpacing1" presStyleCnt="0"/>
      <dgm:spPr/>
    </dgm:pt>
    <dgm:pt modelId="{A3402C8E-7A79-4216-B2E0-9FA1FE27BE8A}" type="pres">
      <dgm:prSet presAssocID="{03A29FEA-1202-427B-8C35-76841AD88561}" presName="Accent1Text" presStyleLbl="node1" presStyleIdx="7" presStyleCnt="10"/>
      <dgm:spPr/>
      <dgm:t>
        <a:bodyPr/>
        <a:lstStyle/>
        <a:p>
          <a:endParaRPr lang="es-MX"/>
        </a:p>
      </dgm:t>
    </dgm:pt>
    <dgm:pt modelId="{F57272FC-66E5-4170-98DE-9D2E3809D128}" type="pres">
      <dgm:prSet presAssocID="{03A29FEA-1202-427B-8C35-76841AD88561}" presName="spaceBetweenRectangles" presStyleCnt="0"/>
      <dgm:spPr/>
    </dgm:pt>
    <dgm:pt modelId="{A6A7F9A2-7E58-4DD1-88FB-4000AEBC6404}" type="pres">
      <dgm:prSet presAssocID="{0CE9F7E4-7BBF-43C3-AD59-83FE11AE285B}" presName="composite" presStyleCnt="0"/>
      <dgm:spPr/>
    </dgm:pt>
    <dgm:pt modelId="{B19418A6-2C23-47F7-9BFD-D121100E962A}" type="pres">
      <dgm:prSet presAssocID="{0CE9F7E4-7BBF-43C3-AD59-83FE11AE285B}" presName="Parent1" presStyleLbl="node1" presStyleIdx="8" presStyleCnt="10" custLinFactNeighborX="-54161" custLinFactNeighborY="-860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2AD988-136C-40CF-9052-942B69D8C058}" type="pres">
      <dgm:prSet presAssocID="{0CE9F7E4-7BBF-43C3-AD59-83FE11AE285B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756D4ECE-93E7-4156-9F9E-6876C3B3C4D3}" type="pres">
      <dgm:prSet presAssocID="{0CE9F7E4-7BBF-43C3-AD59-83FE11AE285B}" presName="BalanceSpacing" presStyleCnt="0"/>
      <dgm:spPr/>
    </dgm:pt>
    <dgm:pt modelId="{7D17B116-D007-42BF-9638-EA5D6AA25399}" type="pres">
      <dgm:prSet presAssocID="{0CE9F7E4-7BBF-43C3-AD59-83FE11AE285B}" presName="BalanceSpacing1" presStyleCnt="0"/>
      <dgm:spPr/>
    </dgm:pt>
    <dgm:pt modelId="{75A80EB7-F98E-465D-B11E-DAE0DBC90245}" type="pres">
      <dgm:prSet presAssocID="{3565944F-F170-43F2-A220-0B9441A2917A}" presName="Accent1Text" presStyleLbl="node1" presStyleIdx="9" presStyleCnt="10" custLinFactX="58551" custLinFactY="-100000" custLinFactNeighborX="100000" custLinFactNeighborY="-155773"/>
      <dgm:spPr/>
      <dgm:t>
        <a:bodyPr/>
        <a:lstStyle/>
        <a:p>
          <a:endParaRPr lang="es-MX"/>
        </a:p>
      </dgm:t>
    </dgm:pt>
  </dgm:ptLst>
  <dgm:cxnLst>
    <dgm:cxn modelId="{DBF431DE-302D-473D-AAF8-E8DEE52D2416}" type="presOf" srcId="{DBF0C7DD-E71E-4AB9-A3D1-3533E3937771}" destId="{0F0CC7CD-1ADA-4958-8230-50B6649CCD18}" srcOrd="0" destOrd="0" presId="urn:microsoft.com/office/officeart/2008/layout/AlternatingHexagons"/>
    <dgm:cxn modelId="{FD861504-AA37-4A98-8283-FC7E34D20706}" srcId="{F4DCE232-E030-41CE-8247-92A528E4338C}" destId="{0CE9F7E4-7BBF-43C3-AD59-83FE11AE285B}" srcOrd="4" destOrd="0" parTransId="{352769EF-FD9E-445A-A494-D56B53680A28}" sibTransId="{3565944F-F170-43F2-A220-0B9441A2917A}"/>
    <dgm:cxn modelId="{D7151EB3-E782-4CC4-BECB-28D1A64FFE16}" type="presOf" srcId="{0CE9F7E4-7BBF-43C3-AD59-83FE11AE285B}" destId="{B19418A6-2C23-47F7-9BFD-D121100E962A}" srcOrd="0" destOrd="0" presId="urn:microsoft.com/office/officeart/2008/layout/AlternatingHexagons"/>
    <dgm:cxn modelId="{C6741B9E-5DEC-440F-A501-1E383CD03747}" type="presOf" srcId="{B39B58BA-C8CF-4D4C-AADA-9E126FB06FD0}" destId="{D2FD8392-E1C1-4D41-B0F7-2540F9141155}" srcOrd="0" destOrd="0" presId="urn:microsoft.com/office/officeart/2008/layout/AlternatingHexagons"/>
    <dgm:cxn modelId="{07BBB508-2A96-4A2F-A402-BA7077FBFD96}" srcId="{F4DCE232-E030-41CE-8247-92A528E4338C}" destId="{3F74CC7A-F2F9-47D7-BAFF-2F17DD64678E}" srcOrd="3" destOrd="0" parTransId="{FA4CB7E2-72FE-4B31-96ED-EE4AB748E2E8}" sibTransId="{03A29FEA-1202-427B-8C35-76841AD88561}"/>
    <dgm:cxn modelId="{96842E1B-35E4-4EFD-BE22-D63A0A8C8C75}" srcId="{F4DCE232-E030-41CE-8247-92A528E4338C}" destId="{F7BDB990-DFD2-4497-B145-E054311B10CE}" srcOrd="0" destOrd="0" parTransId="{28BC5F4C-8433-4A53-B071-BF64032F8E70}" sibTransId="{8C9C9B7C-630F-4398-A2E9-FC842DECACB4}"/>
    <dgm:cxn modelId="{7FCD9036-C316-41A5-B58B-24097387E8EA}" type="presOf" srcId="{F4DCE232-E030-41CE-8247-92A528E4338C}" destId="{2C4106F2-C720-496F-89E1-63453CD2A902}" srcOrd="0" destOrd="0" presId="urn:microsoft.com/office/officeart/2008/layout/AlternatingHexagons"/>
    <dgm:cxn modelId="{CBFF473E-A9A0-44F3-921A-E5DAAFACE6E6}" type="presOf" srcId="{8C9C9B7C-630F-4398-A2E9-FC842DECACB4}" destId="{2F21E97A-5B48-41B7-9C3C-FFFEAA756F7D}" srcOrd="0" destOrd="0" presId="urn:microsoft.com/office/officeart/2008/layout/AlternatingHexagons"/>
    <dgm:cxn modelId="{72C3D47B-69A1-49AA-B07C-53A9B75A14F1}" type="presOf" srcId="{3565944F-F170-43F2-A220-0B9441A2917A}" destId="{75A80EB7-F98E-465D-B11E-DAE0DBC90245}" srcOrd="0" destOrd="0" presId="urn:microsoft.com/office/officeart/2008/layout/AlternatingHexagons"/>
    <dgm:cxn modelId="{BF71753C-5D76-4AA7-A9D5-BDFD06E5D760}" srcId="{F4DCE232-E030-41CE-8247-92A528E4338C}" destId="{B39B58BA-C8CF-4D4C-AADA-9E126FB06FD0}" srcOrd="2" destOrd="0" parTransId="{5DF58DD4-34B3-44C2-AF98-0CB80541105C}" sibTransId="{4772A038-5A77-4D34-B0B3-896E711CC46A}"/>
    <dgm:cxn modelId="{D862F7EE-360B-4297-9073-BEA7EDFB3A67}" type="presOf" srcId="{03A29FEA-1202-427B-8C35-76841AD88561}" destId="{A3402C8E-7A79-4216-B2E0-9FA1FE27BE8A}" srcOrd="0" destOrd="0" presId="urn:microsoft.com/office/officeart/2008/layout/AlternatingHexagons"/>
    <dgm:cxn modelId="{E50186A2-D9E6-4BA1-802F-8E4ED590C182}" type="presOf" srcId="{34B8C736-2B44-4F46-B238-A62F755860AF}" destId="{FD7FEE93-BF3F-47AB-B2D9-A4458BEE9CE7}" srcOrd="0" destOrd="0" presId="urn:microsoft.com/office/officeart/2008/layout/AlternatingHexagons"/>
    <dgm:cxn modelId="{DD443F4A-DD24-4343-B448-9BDDE9E31F8D}" type="presOf" srcId="{3F74CC7A-F2F9-47D7-BAFF-2F17DD64678E}" destId="{1387A658-C5A0-42D8-9AC9-3FDAC7CE7021}" srcOrd="0" destOrd="0" presId="urn:microsoft.com/office/officeart/2008/layout/AlternatingHexagons"/>
    <dgm:cxn modelId="{8901DC68-4DCF-4808-A93A-DAE45E50C28A}" type="presOf" srcId="{F7BDB990-DFD2-4497-B145-E054311B10CE}" destId="{8408F282-C3C4-4469-8A0A-C326A254432A}" srcOrd="0" destOrd="0" presId="urn:microsoft.com/office/officeart/2008/layout/AlternatingHexagons"/>
    <dgm:cxn modelId="{64387EAC-19C1-40B1-B3EC-762860367B4D}" type="presOf" srcId="{4772A038-5A77-4D34-B0B3-896E711CC46A}" destId="{1E978E6B-060D-48CA-A42C-428A013125AC}" srcOrd="0" destOrd="0" presId="urn:microsoft.com/office/officeart/2008/layout/AlternatingHexagons"/>
    <dgm:cxn modelId="{A3FE8400-D60C-492A-951A-2031BFE3A366}" srcId="{F4DCE232-E030-41CE-8247-92A528E4338C}" destId="{34B8C736-2B44-4F46-B238-A62F755860AF}" srcOrd="1" destOrd="0" parTransId="{49A60752-23D9-4F25-BB4F-9C4FB4AD6936}" sibTransId="{DBF0C7DD-E71E-4AB9-A3D1-3533E3937771}"/>
    <dgm:cxn modelId="{BD549A86-C5C2-4D6A-B02A-79D66EAE9583}" type="presParOf" srcId="{2C4106F2-C720-496F-89E1-63453CD2A902}" destId="{2D44672C-0994-4184-9950-41784C466191}" srcOrd="0" destOrd="0" presId="urn:microsoft.com/office/officeart/2008/layout/AlternatingHexagons"/>
    <dgm:cxn modelId="{8B7B44EA-4926-45DF-A151-955DD62A4B37}" type="presParOf" srcId="{2D44672C-0994-4184-9950-41784C466191}" destId="{8408F282-C3C4-4469-8A0A-C326A254432A}" srcOrd="0" destOrd="0" presId="urn:microsoft.com/office/officeart/2008/layout/AlternatingHexagons"/>
    <dgm:cxn modelId="{623739F8-64D8-4862-B7D6-A5ADE9A38F82}" type="presParOf" srcId="{2D44672C-0994-4184-9950-41784C466191}" destId="{BDB71800-353F-4900-8888-6E23E2791465}" srcOrd="1" destOrd="0" presId="urn:microsoft.com/office/officeart/2008/layout/AlternatingHexagons"/>
    <dgm:cxn modelId="{1BEFF1E5-146C-4F23-BF6F-2B372A8C8DCA}" type="presParOf" srcId="{2D44672C-0994-4184-9950-41784C466191}" destId="{F5290CD2-83FD-4B23-8803-FD662DEAD192}" srcOrd="2" destOrd="0" presId="urn:microsoft.com/office/officeart/2008/layout/AlternatingHexagons"/>
    <dgm:cxn modelId="{41E9721C-5545-41CB-88E9-E96A46FE80E7}" type="presParOf" srcId="{2D44672C-0994-4184-9950-41784C466191}" destId="{692D42EF-5BAD-40FC-9E45-A5129F07EAAD}" srcOrd="3" destOrd="0" presId="urn:microsoft.com/office/officeart/2008/layout/AlternatingHexagons"/>
    <dgm:cxn modelId="{6FAA370E-758D-4D33-BA1A-4D31E1942B9D}" type="presParOf" srcId="{2D44672C-0994-4184-9950-41784C466191}" destId="{2F21E97A-5B48-41B7-9C3C-FFFEAA756F7D}" srcOrd="4" destOrd="0" presId="urn:microsoft.com/office/officeart/2008/layout/AlternatingHexagons"/>
    <dgm:cxn modelId="{87F3335E-8E2A-4637-A1FF-68448AC999DE}" type="presParOf" srcId="{2C4106F2-C720-496F-89E1-63453CD2A902}" destId="{E7B006AE-E819-437A-BB49-7FBC2DF5E2FB}" srcOrd="1" destOrd="0" presId="urn:microsoft.com/office/officeart/2008/layout/AlternatingHexagons"/>
    <dgm:cxn modelId="{FB5A7783-B098-469C-BB2D-EC6EB870B84A}" type="presParOf" srcId="{2C4106F2-C720-496F-89E1-63453CD2A902}" destId="{8723F3EF-ECAF-4FC3-9AAC-1BF529E7B264}" srcOrd="2" destOrd="0" presId="urn:microsoft.com/office/officeart/2008/layout/AlternatingHexagons"/>
    <dgm:cxn modelId="{6675107D-5248-4185-B65A-11406FC753B1}" type="presParOf" srcId="{8723F3EF-ECAF-4FC3-9AAC-1BF529E7B264}" destId="{FD7FEE93-BF3F-47AB-B2D9-A4458BEE9CE7}" srcOrd="0" destOrd="0" presId="urn:microsoft.com/office/officeart/2008/layout/AlternatingHexagons"/>
    <dgm:cxn modelId="{980CEA21-5BEB-4425-8C84-EFB5A3C092ED}" type="presParOf" srcId="{8723F3EF-ECAF-4FC3-9AAC-1BF529E7B264}" destId="{F536C48E-D5B9-4DDB-9925-F43296BD92CE}" srcOrd="1" destOrd="0" presId="urn:microsoft.com/office/officeart/2008/layout/AlternatingHexagons"/>
    <dgm:cxn modelId="{912726BA-5ABB-40E8-A783-1F6B3447012C}" type="presParOf" srcId="{8723F3EF-ECAF-4FC3-9AAC-1BF529E7B264}" destId="{8A2765AD-71D4-4428-A068-E7AA7EF068C4}" srcOrd="2" destOrd="0" presId="urn:microsoft.com/office/officeart/2008/layout/AlternatingHexagons"/>
    <dgm:cxn modelId="{3E92C5A9-5301-412B-A440-72C179622E91}" type="presParOf" srcId="{8723F3EF-ECAF-4FC3-9AAC-1BF529E7B264}" destId="{6975B39A-B97B-4D86-8788-69D1F00ABC13}" srcOrd="3" destOrd="0" presId="urn:microsoft.com/office/officeart/2008/layout/AlternatingHexagons"/>
    <dgm:cxn modelId="{7E2C56F3-DC05-496D-B10C-4E74FAAC5B31}" type="presParOf" srcId="{8723F3EF-ECAF-4FC3-9AAC-1BF529E7B264}" destId="{0F0CC7CD-1ADA-4958-8230-50B6649CCD18}" srcOrd="4" destOrd="0" presId="urn:microsoft.com/office/officeart/2008/layout/AlternatingHexagons"/>
    <dgm:cxn modelId="{0C12E349-0D2B-4A0F-8963-FD6DB6283029}" type="presParOf" srcId="{2C4106F2-C720-496F-89E1-63453CD2A902}" destId="{C0CFBA92-ECE1-4B16-9CB9-E7B0EDC0BED1}" srcOrd="3" destOrd="0" presId="urn:microsoft.com/office/officeart/2008/layout/AlternatingHexagons"/>
    <dgm:cxn modelId="{A33EDA3D-1E80-48A0-B06F-3B338A6F462D}" type="presParOf" srcId="{2C4106F2-C720-496F-89E1-63453CD2A902}" destId="{75930F52-59D7-4B46-98C5-FDE5100BC2ED}" srcOrd="4" destOrd="0" presId="urn:microsoft.com/office/officeart/2008/layout/AlternatingHexagons"/>
    <dgm:cxn modelId="{B0EE72FD-95E1-4744-AC5B-2B8657B7A4BA}" type="presParOf" srcId="{75930F52-59D7-4B46-98C5-FDE5100BC2ED}" destId="{D2FD8392-E1C1-4D41-B0F7-2540F9141155}" srcOrd="0" destOrd="0" presId="urn:microsoft.com/office/officeart/2008/layout/AlternatingHexagons"/>
    <dgm:cxn modelId="{5A126B90-E24B-49E2-AA98-CD6989B86B60}" type="presParOf" srcId="{75930F52-59D7-4B46-98C5-FDE5100BC2ED}" destId="{359CE76B-70BB-485F-BEC3-4DC20A349EDF}" srcOrd="1" destOrd="0" presId="urn:microsoft.com/office/officeart/2008/layout/AlternatingHexagons"/>
    <dgm:cxn modelId="{3AA3F7BF-64C9-4343-8CB4-ECC15ECA3E29}" type="presParOf" srcId="{75930F52-59D7-4B46-98C5-FDE5100BC2ED}" destId="{9A95D551-B20E-42C6-AD99-EADEC14DA2B9}" srcOrd="2" destOrd="0" presId="urn:microsoft.com/office/officeart/2008/layout/AlternatingHexagons"/>
    <dgm:cxn modelId="{32C24E5E-2EDE-4C78-98F4-AAC22EB82961}" type="presParOf" srcId="{75930F52-59D7-4B46-98C5-FDE5100BC2ED}" destId="{D55E428E-B673-4729-8136-A9347107540B}" srcOrd="3" destOrd="0" presId="urn:microsoft.com/office/officeart/2008/layout/AlternatingHexagons"/>
    <dgm:cxn modelId="{A54FC756-D1D6-4517-B847-8765328AD41A}" type="presParOf" srcId="{75930F52-59D7-4B46-98C5-FDE5100BC2ED}" destId="{1E978E6B-060D-48CA-A42C-428A013125AC}" srcOrd="4" destOrd="0" presId="urn:microsoft.com/office/officeart/2008/layout/AlternatingHexagons"/>
    <dgm:cxn modelId="{34629477-4E55-4A3D-8A07-5476B4ABC672}" type="presParOf" srcId="{2C4106F2-C720-496F-89E1-63453CD2A902}" destId="{1839FB49-FB95-43DD-BF10-7BEF618FEEF1}" srcOrd="5" destOrd="0" presId="urn:microsoft.com/office/officeart/2008/layout/AlternatingHexagons"/>
    <dgm:cxn modelId="{82EA269D-F26B-46A6-A8F5-1DACA6D5FF81}" type="presParOf" srcId="{2C4106F2-C720-496F-89E1-63453CD2A902}" destId="{69B2BCA5-7161-4003-97FD-9EB20669948C}" srcOrd="6" destOrd="0" presId="urn:microsoft.com/office/officeart/2008/layout/AlternatingHexagons"/>
    <dgm:cxn modelId="{A54C9D59-B67C-47CA-B3C8-BFFDB97A4B54}" type="presParOf" srcId="{69B2BCA5-7161-4003-97FD-9EB20669948C}" destId="{1387A658-C5A0-42D8-9AC9-3FDAC7CE7021}" srcOrd="0" destOrd="0" presId="urn:microsoft.com/office/officeart/2008/layout/AlternatingHexagons"/>
    <dgm:cxn modelId="{45A245A0-F66F-4C5B-8D5F-4C7477E7C85D}" type="presParOf" srcId="{69B2BCA5-7161-4003-97FD-9EB20669948C}" destId="{5D18FA93-A2BC-487C-BB0B-C444AD841BA3}" srcOrd="1" destOrd="0" presId="urn:microsoft.com/office/officeart/2008/layout/AlternatingHexagons"/>
    <dgm:cxn modelId="{A564DA0B-CE25-4E18-A89E-16370A44CCC9}" type="presParOf" srcId="{69B2BCA5-7161-4003-97FD-9EB20669948C}" destId="{6917B1E5-E73B-47A5-8F9E-26B8528A33DE}" srcOrd="2" destOrd="0" presId="urn:microsoft.com/office/officeart/2008/layout/AlternatingHexagons"/>
    <dgm:cxn modelId="{72F784B0-A542-4F03-8867-F9019271EDF7}" type="presParOf" srcId="{69B2BCA5-7161-4003-97FD-9EB20669948C}" destId="{6C93A94F-8A34-41D6-9F74-4EC2AAFDC279}" srcOrd="3" destOrd="0" presId="urn:microsoft.com/office/officeart/2008/layout/AlternatingHexagons"/>
    <dgm:cxn modelId="{039D4617-8237-46C8-99BB-22F803C50935}" type="presParOf" srcId="{69B2BCA5-7161-4003-97FD-9EB20669948C}" destId="{A3402C8E-7A79-4216-B2E0-9FA1FE27BE8A}" srcOrd="4" destOrd="0" presId="urn:microsoft.com/office/officeart/2008/layout/AlternatingHexagons"/>
    <dgm:cxn modelId="{D983417F-204A-4BD2-9D38-FBDCB2E0A0DA}" type="presParOf" srcId="{2C4106F2-C720-496F-89E1-63453CD2A902}" destId="{F57272FC-66E5-4170-98DE-9D2E3809D128}" srcOrd="7" destOrd="0" presId="urn:microsoft.com/office/officeart/2008/layout/AlternatingHexagons"/>
    <dgm:cxn modelId="{60657D38-1DB7-4D4D-81E6-5EA5411D8560}" type="presParOf" srcId="{2C4106F2-C720-496F-89E1-63453CD2A902}" destId="{A6A7F9A2-7E58-4DD1-88FB-4000AEBC6404}" srcOrd="8" destOrd="0" presId="urn:microsoft.com/office/officeart/2008/layout/AlternatingHexagons"/>
    <dgm:cxn modelId="{57BB1F75-91DE-4BF9-BC12-7DD308CF116F}" type="presParOf" srcId="{A6A7F9A2-7E58-4DD1-88FB-4000AEBC6404}" destId="{B19418A6-2C23-47F7-9BFD-D121100E962A}" srcOrd="0" destOrd="0" presId="urn:microsoft.com/office/officeart/2008/layout/AlternatingHexagons"/>
    <dgm:cxn modelId="{2C60BF7F-553B-4E6C-A4C7-730E763D73C4}" type="presParOf" srcId="{A6A7F9A2-7E58-4DD1-88FB-4000AEBC6404}" destId="{5A2AD988-136C-40CF-9052-942B69D8C058}" srcOrd="1" destOrd="0" presId="urn:microsoft.com/office/officeart/2008/layout/AlternatingHexagons"/>
    <dgm:cxn modelId="{5C624B2B-7B2E-46B9-942F-F68526E9E940}" type="presParOf" srcId="{A6A7F9A2-7E58-4DD1-88FB-4000AEBC6404}" destId="{756D4ECE-93E7-4156-9F9E-6876C3B3C4D3}" srcOrd="2" destOrd="0" presId="urn:microsoft.com/office/officeart/2008/layout/AlternatingHexagons"/>
    <dgm:cxn modelId="{13DE6C23-8145-4B8D-BC6A-85A6E335521E}" type="presParOf" srcId="{A6A7F9A2-7E58-4DD1-88FB-4000AEBC6404}" destId="{7D17B116-D007-42BF-9638-EA5D6AA25399}" srcOrd="3" destOrd="0" presId="urn:microsoft.com/office/officeart/2008/layout/AlternatingHexagons"/>
    <dgm:cxn modelId="{022E62B1-1F6E-4E40-820F-9861AC591554}" type="presParOf" srcId="{A6A7F9A2-7E58-4DD1-88FB-4000AEBC6404}" destId="{75A80EB7-F98E-465D-B11E-DAE0DBC9024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DD06EE-57F7-42D6-8B08-2C1379682E6A}" type="doc">
      <dgm:prSet loTypeId="urn:microsoft.com/office/officeart/2005/8/layout/pyramid2" loCatId="list" qsTypeId="urn:microsoft.com/office/officeart/2005/8/quickstyle/simple1" qsCatId="simple" csTypeId="urn:microsoft.com/office/officeart/2005/8/colors/accent2_1" csCatId="accent2" phldr="1"/>
      <dgm:spPr/>
    </dgm:pt>
    <dgm:pt modelId="{339EBDB8-011C-4AA5-9FBD-1A345CBA4B41}">
      <dgm:prSet phldrT="[Texto]"/>
      <dgm:spPr/>
      <dgm:t>
        <a:bodyPr/>
        <a:lstStyle/>
        <a:p>
          <a:r>
            <a:rPr lang="es-MX" dirty="0" smtClean="0"/>
            <a:t>Expectativas globales elevadas</a:t>
          </a:r>
          <a:endParaRPr lang="es-MX" dirty="0"/>
        </a:p>
      </dgm:t>
    </dgm:pt>
    <dgm:pt modelId="{B219CA66-AAD0-4305-A795-FAA3407FF471}" type="parTrans" cxnId="{BBDA68E5-B39A-420D-8BE8-AE53DACC9AC2}">
      <dgm:prSet/>
      <dgm:spPr/>
      <dgm:t>
        <a:bodyPr/>
        <a:lstStyle/>
        <a:p>
          <a:endParaRPr lang="es-MX"/>
        </a:p>
      </dgm:t>
    </dgm:pt>
    <dgm:pt modelId="{952FD047-99AC-475F-95A3-0A311638CBAA}" type="sibTrans" cxnId="{BBDA68E5-B39A-420D-8BE8-AE53DACC9AC2}">
      <dgm:prSet/>
      <dgm:spPr/>
      <dgm:t>
        <a:bodyPr/>
        <a:lstStyle/>
        <a:p>
          <a:endParaRPr lang="es-MX"/>
        </a:p>
      </dgm:t>
    </dgm:pt>
    <dgm:pt modelId="{B6A8A982-AEFA-4508-BB03-794EEC2BC7B9}">
      <dgm:prSet phldrT="[Texto]"/>
      <dgm:spPr/>
      <dgm:t>
        <a:bodyPr/>
        <a:lstStyle/>
        <a:p>
          <a:r>
            <a:rPr lang="es-MX" smtClean="0"/>
            <a:t> Comunicación de expectativas</a:t>
          </a:r>
          <a:endParaRPr lang="es-MX" dirty="0"/>
        </a:p>
      </dgm:t>
    </dgm:pt>
    <dgm:pt modelId="{7AC7CE20-60DA-4FC8-A15F-9A9C6655952C}" type="parTrans" cxnId="{D4D053AC-D33C-47C0-8431-EECA86DAE135}">
      <dgm:prSet/>
      <dgm:spPr/>
      <dgm:t>
        <a:bodyPr/>
        <a:lstStyle/>
        <a:p>
          <a:endParaRPr lang="es-MX"/>
        </a:p>
      </dgm:t>
    </dgm:pt>
    <dgm:pt modelId="{61C5CFFE-C93D-48C6-970F-55BF29C2BA39}" type="sibTrans" cxnId="{D4D053AC-D33C-47C0-8431-EECA86DAE135}">
      <dgm:prSet/>
      <dgm:spPr/>
      <dgm:t>
        <a:bodyPr/>
        <a:lstStyle/>
        <a:p>
          <a:endParaRPr lang="es-MX"/>
        </a:p>
      </dgm:t>
    </dgm:pt>
    <dgm:pt modelId="{B7D20099-4858-4FF9-9AD5-CA7825D7FE3E}">
      <dgm:prSet phldrT="[Texto]"/>
      <dgm:spPr/>
      <dgm:t>
        <a:bodyPr/>
        <a:lstStyle/>
        <a:p>
          <a:r>
            <a:rPr lang="es-MX" dirty="0" smtClean="0"/>
            <a:t>Desafío intelectual</a:t>
          </a:r>
          <a:endParaRPr lang="es-MX" dirty="0"/>
        </a:p>
      </dgm:t>
    </dgm:pt>
    <dgm:pt modelId="{33B738C9-3B32-4960-92CC-E1E5D26F4207}" type="parTrans" cxnId="{261B7911-E307-4B75-82D4-AC737640CF83}">
      <dgm:prSet/>
      <dgm:spPr/>
      <dgm:t>
        <a:bodyPr/>
        <a:lstStyle/>
        <a:p>
          <a:endParaRPr lang="es-MX"/>
        </a:p>
      </dgm:t>
    </dgm:pt>
    <dgm:pt modelId="{0551ADE8-6C48-40FB-A5F5-7A3B35609C35}" type="sibTrans" cxnId="{261B7911-E307-4B75-82D4-AC737640CF83}">
      <dgm:prSet/>
      <dgm:spPr/>
      <dgm:t>
        <a:bodyPr/>
        <a:lstStyle/>
        <a:p>
          <a:endParaRPr lang="es-MX"/>
        </a:p>
      </dgm:t>
    </dgm:pt>
    <dgm:pt modelId="{FD742421-157B-4DDB-BF7A-7FD18EA4F099}" type="pres">
      <dgm:prSet presAssocID="{DBDD06EE-57F7-42D6-8B08-2C1379682E6A}" presName="compositeShape" presStyleCnt="0">
        <dgm:presLayoutVars>
          <dgm:dir/>
          <dgm:resizeHandles/>
        </dgm:presLayoutVars>
      </dgm:prSet>
      <dgm:spPr/>
    </dgm:pt>
    <dgm:pt modelId="{18794CEC-92F6-4D68-A027-4B9D4DDECC31}" type="pres">
      <dgm:prSet presAssocID="{DBDD06EE-57F7-42D6-8B08-2C1379682E6A}" presName="pyramid" presStyleLbl="node1" presStyleIdx="0" presStyleCnt="1"/>
      <dgm:spPr/>
    </dgm:pt>
    <dgm:pt modelId="{3D6C3A09-D119-40AA-909F-43EE518D6640}" type="pres">
      <dgm:prSet presAssocID="{DBDD06EE-57F7-42D6-8B08-2C1379682E6A}" presName="theList" presStyleCnt="0"/>
      <dgm:spPr/>
    </dgm:pt>
    <dgm:pt modelId="{36119803-042C-4AA8-B1AC-4C4874E0F578}" type="pres">
      <dgm:prSet presAssocID="{339EBDB8-011C-4AA5-9FBD-1A345CBA4B4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C0BC8A-E41D-4AE4-84A0-AFA9F816F0C6}" type="pres">
      <dgm:prSet presAssocID="{339EBDB8-011C-4AA5-9FBD-1A345CBA4B41}" presName="aSpace" presStyleCnt="0"/>
      <dgm:spPr/>
    </dgm:pt>
    <dgm:pt modelId="{99ACCE92-61EB-4B18-9B27-A8797F7940C6}" type="pres">
      <dgm:prSet presAssocID="{B6A8A982-AEFA-4508-BB03-794EEC2BC7B9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ACD7EC7-7BB4-4FF0-BEC4-84E1847BE9FB}" type="pres">
      <dgm:prSet presAssocID="{B6A8A982-AEFA-4508-BB03-794EEC2BC7B9}" presName="aSpace" presStyleCnt="0"/>
      <dgm:spPr/>
    </dgm:pt>
    <dgm:pt modelId="{2647AE5F-6A4E-45B1-899F-88600AF2C990}" type="pres">
      <dgm:prSet presAssocID="{B7D20099-4858-4FF9-9AD5-CA7825D7FE3E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449267B-EDBA-45AE-B85B-ED984D427649}" type="pres">
      <dgm:prSet presAssocID="{B7D20099-4858-4FF9-9AD5-CA7825D7FE3E}" presName="aSpace" presStyleCnt="0"/>
      <dgm:spPr/>
    </dgm:pt>
  </dgm:ptLst>
  <dgm:cxnLst>
    <dgm:cxn modelId="{8EC62B1B-83A8-4DD5-B2AD-DCC1F27E5393}" type="presOf" srcId="{B7D20099-4858-4FF9-9AD5-CA7825D7FE3E}" destId="{2647AE5F-6A4E-45B1-899F-88600AF2C990}" srcOrd="0" destOrd="0" presId="urn:microsoft.com/office/officeart/2005/8/layout/pyramid2"/>
    <dgm:cxn modelId="{D4D053AC-D33C-47C0-8431-EECA86DAE135}" srcId="{DBDD06EE-57F7-42D6-8B08-2C1379682E6A}" destId="{B6A8A982-AEFA-4508-BB03-794EEC2BC7B9}" srcOrd="1" destOrd="0" parTransId="{7AC7CE20-60DA-4FC8-A15F-9A9C6655952C}" sibTransId="{61C5CFFE-C93D-48C6-970F-55BF29C2BA39}"/>
    <dgm:cxn modelId="{261B7911-E307-4B75-82D4-AC737640CF83}" srcId="{DBDD06EE-57F7-42D6-8B08-2C1379682E6A}" destId="{B7D20099-4858-4FF9-9AD5-CA7825D7FE3E}" srcOrd="2" destOrd="0" parTransId="{33B738C9-3B32-4960-92CC-E1E5D26F4207}" sibTransId="{0551ADE8-6C48-40FB-A5F5-7A3B35609C35}"/>
    <dgm:cxn modelId="{87DCAC05-E4EF-4AAE-8A08-A87A58F2D336}" type="presOf" srcId="{B6A8A982-AEFA-4508-BB03-794EEC2BC7B9}" destId="{99ACCE92-61EB-4B18-9B27-A8797F7940C6}" srcOrd="0" destOrd="0" presId="urn:microsoft.com/office/officeart/2005/8/layout/pyramid2"/>
    <dgm:cxn modelId="{980BB55F-AECF-4491-BB2F-B1D28C878F24}" type="presOf" srcId="{339EBDB8-011C-4AA5-9FBD-1A345CBA4B41}" destId="{36119803-042C-4AA8-B1AC-4C4874E0F578}" srcOrd="0" destOrd="0" presId="urn:microsoft.com/office/officeart/2005/8/layout/pyramid2"/>
    <dgm:cxn modelId="{B1AAB53C-19A4-4E5B-BCF7-D708C3FE2FBE}" type="presOf" srcId="{DBDD06EE-57F7-42D6-8B08-2C1379682E6A}" destId="{FD742421-157B-4DDB-BF7A-7FD18EA4F099}" srcOrd="0" destOrd="0" presId="urn:microsoft.com/office/officeart/2005/8/layout/pyramid2"/>
    <dgm:cxn modelId="{BBDA68E5-B39A-420D-8BE8-AE53DACC9AC2}" srcId="{DBDD06EE-57F7-42D6-8B08-2C1379682E6A}" destId="{339EBDB8-011C-4AA5-9FBD-1A345CBA4B41}" srcOrd="0" destOrd="0" parTransId="{B219CA66-AAD0-4305-A795-FAA3407FF471}" sibTransId="{952FD047-99AC-475F-95A3-0A311638CBAA}"/>
    <dgm:cxn modelId="{A38A2067-0FF4-4F1C-8518-BB23A0DE56AA}" type="presParOf" srcId="{FD742421-157B-4DDB-BF7A-7FD18EA4F099}" destId="{18794CEC-92F6-4D68-A027-4B9D4DDECC31}" srcOrd="0" destOrd="0" presId="urn:microsoft.com/office/officeart/2005/8/layout/pyramid2"/>
    <dgm:cxn modelId="{18BACDC6-1700-4BB7-BB21-3E15AE906E00}" type="presParOf" srcId="{FD742421-157B-4DDB-BF7A-7FD18EA4F099}" destId="{3D6C3A09-D119-40AA-909F-43EE518D6640}" srcOrd="1" destOrd="0" presId="urn:microsoft.com/office/officeart/2005/8/layout/pyramid2"/>
    <dgm:cxn modelId="{909888A7-1622-49FB-B7FE-8AF418299EAC}" type="presParOf" srcId="{3D6C3A09-D119-40AA-909F-43EE518D6640}" destId="{36119803-042C-4AA8-B1AC-4C4874E0F578}" srcOrd="0" destOrd="0" presId="urn:microsoft.com/office/officeart/2005/8/layout/pyramid2"/>
    <dgm:cxn modelId="{60E9ED07-8F0D-4B21-9326-8638C2B01309}" type="presParOf" srcId="{3D6C3A09-D119-40AA-909F-43EE518D6640}" destId="{02C0BC8A-E41D-4AE4-84A0-AFA9F816F0C6}" srcOrd="1" destOrd="0" presId="urn:microsoft.com/office/officeart/2005/8/layout/pyramid2"/>
    <dgm:cxn modelId="{228E5C15-5DB1-45DF-BDF8-D12E824AD7AA}" type="presParOf" srcId="{3D6C3A09-D119-40AA-909F-43EE518D6640}" destId="{99ACCE92-61EB-4B18-9B27-A8797F7940C6}" srcOrd="2" destOrd="0" presId="urn:microsoft.com/office/officeart/2005/8/layout/pyramid2"/>
    <dgm:cxn modelId="{1FBD3EB0-1575-4283-AC2D-B22187876F9B}" type="presParOf" srcId="{3D6C3A09-D119-40AA-909F-43EE518D6640}" destId="{7ACD7EC7-7BB4-4FF0-BEC4-84E1847BE9FB}" srcOrd="3" destOrd="0" presId="urn:microsoft.com/office/officeart/2005/8/layout/pyramid2"/>
    <dgm:cxn modelId="{8482EAF5-5914-4CAA-AFF3-CBE25E471100}" type="presParOf" srcId="{3D6C3A09-D119-40AA-909F-43EE518D6640}" destId="{2647AE5F-6A4E-45B1-899F-88600AF2C990}" srcOrd="4" destOrd="0" presId="urn:microsoft.com/office/officeart/2005/8/layout/pyramid2"/>
    <dgm:cxn modelId="{824B2236-715A-41C1-BEDC-B01ED13B8045}" type="presParOf" srcId="{3D6C3A09-D119-40AA-909F-43EE518D6640}" destId="{7449267B-EDBA-45AE-B85B-ED984D427649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03A3AE-CBB4-49C0-B345-C0E9DED23A3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253905EF-A9E7-4745-A85B-93F951E5258D}">
      <dgm:prSet phldrT="[Texto]"/>
      <dgm:spPr/>
      <dgm:t>
        <a:bodyPr/>
        <a:lstStyle/>
        <a:p>
          <a:r>
            <a:rPr lang="es-MX" dirty="0" smtClean="0"/>
            <a:t>Reforzamiento Positivo:</a:t>
          </a:r>
          <a:endParaRPr lang="es-MX" dirty="0"/>
        </a:p>
      </dgm:t>
    </dgm:pt>
    <dgm:pt modelId="{0E4F95B7-2400-451D-9AC8-367648CC9777}" type="parTrans" cxnId="{DDD76B29-6ED3-4C5C-B52C-C78FD3271425}">
      <dgm:prSet/>
      <dgm:spPr/>
      <dgm:t>
        <a:bodyPr/>
        <a:lstStyle/>
        <a:p>
          <a:endParaRPr lang="es-MX"/>
        </a:p>
      </dgm:t>
    </dgm:pt>
    <dgm:pt modelId="{0694DA18-9EBC-4C3B-9906-C46888EFDC40}" type="sibTrans" cxnId="{DDD76B29-6ED3-4C5C-B52C-C78FD3271425}">
      <dgm:prSet/>
      <dgm:spPr/>
      <dgm:t>
        <a:bodyPr/>
        <a:lstStyle/>
        <a:p>
          <a:endParaRPr lang="es-MX"/>
        </a:p>
      </dgm:t>
    </dgm:pt>
    <dgm:pt modelId="{A46C639D-02CE-4D38-AAA4-4B7968AF8BCC}">
      <dgm:prSet phldrT="[Texto]"/>
      <dgm:spPr/>
      <dgm:t>
        <a:bodyPr/>
        <a:lstStyle/>
        <a:p>
          <a:r>
            <a:rPr lang="es-MX" dirty="0" smtClean="0"/>
            <a:t>Disciplina clara y justa</a:t>
          </a:r>
          <a:endParaRPr lang="es-MX" dirty="0"/>
        </a:p>
      </dgm:t>
    </dgm:pt>
    <dgm:pt modelId="{5491E45A-64FE-4687-8A1E-B8DD4342C786}" type="parTrans" cxnId="{44114166-4752-4B66-BDC0-890A9D92F150}">
      <dgm:prSet/>
      <dgm:spPr/>
      <dgm:t>
        <a:bodyPr/>
        <a:lstStyle/>
        <a:p>
          <a:endParaRPr lang="es-MX"/>
        </a:p>
      </dgm:t>
    </dgm:pt>
    <dgm:pt modelId="{379B3A4B-7908-4618-89E5-0724CA6CABC9}" type="sibTrans" cxnId="{44114166-4752-4B66-BDC0-890A9D92F150}">
      <dgm:prSet/>
      <dgm:spPr/>
      <dgm:t>
        <a:bodyPr/>
        <a:lstStyle/>
        <a:p>
          <a:endParaRPr lang="es-MX"/>
        </a:p>
      </dgm:t>
    </dgm:pt>
    <dgm:pt modelId="{787F344E-7088-4AF0-B9E2-A5204EDB0C81}">
      <dgm:prSet phldrT="[Texto]"/>
      <dgm:spPr/>
      <dgm:t>
        <a:bodyPr/>
        <a:lstStyle/>
        <a:p>
          <a:r>
            <a:rPr lang="es-MX" dirty="0" smtClean="0"/>
            <a:t>Retroalimentación</a:t>
          </a:r>
          <a:endParaRPr lang="es-MX" dirty="0"/>
        </a:p>
      </dgm:t>
    </dgm:pt>
    <dgm:pt modelId="{CE97CA1D-E192-4543-B472-AEB56124F5D8}" type="parTrans" cxnId="{6012C6ED-29AC-48D8-BA3B-8C9731ADE5EB}">
      <dgm:prSet/>
      <dgm:spPr/>
      <dgm:t>
        <a:bodyPr/>
        <a:lstStyle/>
        <a:p>
          <a:endParaRPr lang="es-MX"/>
        </a:p>
      </dgm:t>
    </dgm:pt>
    <dgm:pt modelId="{3BF47DEC-7EE8-4F8D-AED1-8F6C5E7DEB3A}" type="sibTrans" cxnId="{6012C6ED-29AC-48D8-BA3B-8C9731ADE5EB}">
      <dgm:prSet/>
      <dgm:spPr/>
      <dgm:t>
        <a:bodyPr/>
        <a:lstStyle/>
        <a:p>
          <a:endParaRPr lang="es-MX"/>
        </a:p>
      </dgm:t>
    </dgm:pt>
    <dgm:pt modelId="{6E5F5F61-1051-44D3-93B3-A6498874F074}" type="pres">
      <dgm:prSet presAssocID="{D103A3AE-CBB4-49C0-B345-C0E9DED23A3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5BC11ADC-8994-4EFB-BCC9-CA018B780F85}" type="pres">
      <dgm:prSet presAssocID="{253905EF-A9E7-4745-A85B-93F951E5258D}" presName="composite" presStyleCnt="0"/>
      <dgm:spPr/>
    </dgm:pt>
    <dgm:pt modelId="{08C8CAC5-BFF5-44F4-813D-F3C8C67B42F2}" type="pres">
      <dgm:prSet presAssocID="{253905EF-A9E7-4745-A85B-93F951E5258D}" presName="LShape" presStyleLbl="alignNode1" presStyleIdx="0" presStyleCnt="5"/>
      <dgm:spPr/>
    </dgm:pt>
    <dgm:pt modelId="{94286B9E-094D-423C-A72C-5C72A39A629E}" type="pres">
      <dgm:prSet presAssocID="{253905EF-A9E7-4745-A85B-93F951E5258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AA4C449-B1CF-4200-829A-0184C3BC80E7}" type="pres">
      <dgm:prSet presAssocID="{253905EF-A9E7-4745-A85B-93F951E5258D}" presName="Triangle" presStyleLbl="alignNode1" presStyleIdx="1" presStyleCnt="5"/>
      <dgm:spPr/>
    </dgm:pt>
    <dgm:pt modelId="{4EED4FF2-6A29-4E4E-9989-4A93FA00052D}" type="pres">
      <dgm:prSet presAssocID="{0694DA18-9EBC-4C3B-9906-C46888EFDC40}" presName="sibTrans" presStyleCnt="0"/>
      <dgm:spPr/>
    </dgm:pt>
    <dgm:pt modelId="{522FB0EF-EADF-4EB1-9989-8C823844F107}" type="pres">
      <dgm:prSet presAssocID="{0694DA18-9EBC-4C3B-9906-C46888EFDC40}" presName="space" presStyleCnt="0"/>
      <dgm:spPr/>
    </dgm:pt>
    <dgm:pt modelId="{FAD95664-998B-49FE-9869-8F12B3CAAF23}" type="pres">
      <dgm:prSet presAssocID="{A46C639D-02CE-4D38-AAA4-4B7968AF8BCC}" presName="composite" presStyleCnt="0"/>
      <dgm:spPr/>
    </dgm:pt>
    <dgm:pt modelId="{F4D691E4-C76F-475C-ABF1-A1AB0B2FA7B9}" type="pres">
      <dgm:prSet presAssocID="{A46C639D-02CE-4D38-AAA4-4B7968AF8BCC}" presName="LShape" presStyleLbl="alignNode1" presStyleIdx="2" presStyleCnt="5"/>
      <dgm:spPr/>
    </dgm:pt>
    <dgm:pt modelId="{BE9A79F6-0670-4308-A74A-4E9209232ECF}" type="pres">
      <dgm:prSet presAssocID="{A46C639D-02CE-4D38-AAA4-4B7968AF8BCC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3C2CD7-74EB-4313-B179-3AE88E57C399}" type="pres">
      <dgm:prSet presAssocID="{A46C639D-02CE-4D38-AAA4-4B7968AF8BCC}" presName="Triangle" presStyleLbl="alignNode1" presStyleIdx="3" presStyleCnt="5"/>
      <dgm:spPr/>
    </dgm:pt>
    <dgm:pt modelId="{BFBE2DD5-6E80-4384-9038-C8FC9930EE2E}" type="pres">
      <dgm:prSet presAssocID="{379B3A4B-7908-4618-89E5-0724CA6CABC9}" presName="sibTrans" presStyleCnt="0"/>
      <dgm:spPr/>
    </dgm:pt>
    <dgm:pt modelId="{33AAB8BC-0140-452F-A998-33C2E6E60687}" type="pres">
      <dgm:prSet presAssocID="{379B3A4B-7908-4618-89E5-0724CA6CABC9}" presName="space" presStyleCnt="0"/>
      <dgm:spPr/>
    </dgm:pt>
    <dgm:pt modelId="{5D9338BE-EB05-421E-8845-26270B6DE493}" type="pres">
      <dgm:prSet presAssocID="{787F344E-7088-4AF0-B9E2-A5204EDB0C81}" presName="composite" presStyleCnt="0"/>
      <dgm:spPr/>
    </dgm:pt>
    <dgm:pt modelId="{750FEA96-6B0C-400E-8143-10E2CCBB529F}" type="pres">
      <dgm:prSet presAssocID="{787F344E-7088-4AF0-B9E2-A5204EDB0C81}" presName="LShape" presStyleLbl="alignNode1" presStyleIdx="4" presStyleCnt="5"/>
      <dgm:spPr/>
    </dgm:pt>
    <dgm:pt modelId="{4DFA2CB8-5359-4873-BE3B-F8D93FF7939C}" type="pres">
      <dgm:prSet presAssocID="{787F344E-7088-4AF0-B9E2-A5204EDB0C81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12C6ED-29AC-48D8-BA3B-8C9731ADE5EB}" srcId="{D103A3AE-CBB4-49C0-B345-C0E9DED23A3E}" destId="{787F344E-7088-4AF0-B9E2-A5204EDB0C81}" srcOrd="2" destOrd="0" parTransId="{CE97CA1D-E192-4543-B472-AEB56124F5D8}" sibTransId="{3BF47DEC-7EE8-4F8D-AED1-8F6C5E7DEB3A}"/>
    <dgm:cxn modelId="{14E2944E-EEAC-4592-96FA-1CB209CE1217}" type="presOf" srcId="{A46C639D-02CE-4D38-AAA4-4B7968AF8BCC}" destId="{BE9A79F6-0670-4308-A74A-4E9209232ECF}" srcOrd="0" destOrd="0" presId="urn:microsoft.com/office/officeart/2009/3/layout/StepUpProcess"/>
    <dgm:cxn modelId="{44114166-4752-4B66-BDC0-890A9D92F150}" srcId="{D103A3AE-CBB4-49C0-B345-C0E9DED23A3E}" destId="{A46C639D-02CE-4D38-AAA4-4B7968AF8BCC}" srcOrd="1" destOrd="0" parTransId="{5491E45A-64FE-4687-8A1E-B8DD4342C786}" sibTransId="{379B3A4B-7908-4618-89E5-0724CA6CABC9}"/>
    <dgm:cxn modelId="{BC52A6C3-4696-4DA6-BE43-0F6266B07FC5}" type="presOf" srcId="{253905EF-A9E7-4745-A85B-93F951E5258D}" destId="{94286B9E-094D-423C-A72C-5C72A39A629E}" srcOrd="0" destOrd="0" presId="urn:microsoft.com/office/officeart/2009/3/layout/StepUpProcess"/>
    <dgm:cxn modelId="{924C39E2-AE89-48DD-9E12-8F30D0167163}" type="presOf" srcId="{D103A3AE-CBB4-49C0-B345-C0E9DED23A3E}" destId="{6E5F5F61-1051-44D3-93B3-A6498874F074}" srcOrd="0" destOrd="0" presId="urn:microsoft.com/office/officeart/2009/3/layout/StepUpProcess"/>
    <dgm:cxn modelId="{AAFF6207-3E0E-4423-B654-F179F82EB182}" type="presOf" srcId="{787F344E-7088-4AF0-B9E2-A5204EDB0C81}" destId="{4DFA2CB8-5359-4873-BE3B-F8D93FF7939C}" srcOrd="0" destOrd="0" presId="urn:microsoft.com/office/officeart/2009/3/layout/StepUpProcess"/>
    <dgm:cxn modelId="{DDD76B29-6ED3-4C5C-B52C-C78FD3271425}" srcId="{D103A3AE-CBB4-49C0-B345-C0E9DED23A3E}" destId="{253905EF-A9E7-4745-A85B-93F951E5258D}" srcOrd="0" destOrd="0" parTransId="{0E4F95B7-2400-451D-9AC8-367648CC9777}" sibTransId="{0694DA18-9EBC-4C3B-9906-C46888EFDC40}"/>
    <dgm:cxn modelId="{E84CA8CF-1D9A-458A-81DB-DA617FA94B0E}" type="presParOf" srcId="{6E5F5F61-1051-44D3-93B3-A6498874F074}" destId="{5BC11ADC-8994-4EFB-BCC9-CA018B780F85}" srcOrd="0" destOrd="0" presId="urn:microsoft.com/office/officeart/2009/3/layout/StepUpProcess"/>
    <dgm:cxn modelId="{BD5FBDC0-8CDC-49C7-98B5-722506DE897C}" type="presParOf" srcId="{5BC11ADC-8994-4EFB-BCC9-CA018B780F85}" destId="{08C8CAC5-BFF5-44F4-813D-F3C8C67B42F2}" srcOrd="0" destOrd="0" presId="urn:microsoft.com/office/officeart/2009/3/layout/StepUpProcess"/>
    <dgm:cxn modelId="{FDE3CB5C-E0DD-49FB-9334-169409B37025}" type="presParOf" srcId="{5BC11ADC-8994-4EFB-BCC9-CA018B780F85}" destId="{94286B9E-094D-423C-A72C-5C72A39A629E}" srcOrd="1" destOrd="0" presId="urn:microsoft.com/office/officeart/2009/3/layout/StepUpProcess"/>
    <dgm:cxn modelId="{5514F960-5888-456A-90F8-A72F8CB99A0A}" type="presParOf" srcId="{5BC11ADC-8994-4EFB-BCC9-CA018B780F85}" destId="{9AA4C449-B1CF-4200-829A-0184C3BC80E7}" srcOrd="2" destOrd="0" presId="urn:microsoft.com/office/officeart/2009/3/layout/StepUpProcess"/>
    <dgm:cxn modelId="{C843C0F3-A8A2-41E1-B5F7-B5B6E0A63AEC}" type="presParOf" srcId="{6E5F5F61-1051-44D3-93B3-A6498874F074}" destId="{4EED4FF2-6A29-4E4E-9989-4A93FA00052D}" srcOrd="1" destOrd="0" presId="urn:microsoft.com/office/officeart/2009/3/layout/StepUpProcess"/>
    <dgm:cxn modelId="{968705C9-4960-47BC-BC8A-C88682926905}" type="presParOf" srcId="{4EED4FF2-6A29-4E4E-9989-4A93FA00052D}" destId="{522FB0EF-EADF-4EB1-9989-8C823844F107}" srcOrd="0" destOrd="0" presId="urn:microsoft.com/office/officeart/2009/3/layout/StepUpProcess"/>
    <dgm:cxn modelId="{E9B46D21-6CE1-44E4-9554-DBEDF9FE387A}" type="presParOf" srcId="{6E5F5F61-1051-44D3-93B3-A6498874F074}" destId="{FAD95664-998B-49FE-9869-8F12B3CAAF23}" srcOrd="2" destOrd="0" presId="urn:microsoft.com/office/officeart/2009/3/layout/StepUpProcess"/>
    <dgm:cxn modelId="{F3746ECF-78A3-4C1F-B230-D07974057AC3}" type="presParOf" srcId="{FAD95664-998B-49FE-9869-8F12B3CAAF23}" destId="{F4D691E4-C76F-475C-ABF1-A1AB0B2FA7B9}" srcOrd="0" destOrd="0" presId="urn:microsoft.com/office/officeart/2009/3/layout/StepUpProcess"/>
    <dgm:cxn modelId="{DBE6F8CF-14C9-4923-9456-A5F40BE8FF86}" type="presParOf" srcId="{FAD95664-998B-49FE-9869-8F12B3CAAF23}" destId="{BE9A79F6-0670-4308-A74A-4E9209232ECF}" srcOrd="1" destOrd="0" presId="urn:microsoft.com/office/officeart/2009/3/layout/StepUpProcess"/>
    <dgm:cxn modelId="{787A82C6-CBEB-47C6-8613-0BD7933A66BA}" type="presParOf" srcId="{FAD95664-998B-49FE-9869-8F12B3CAAF23}" destId="{813C2CD7-74EB-4313-B179-3AE88E57C399}" srcOrd="2" destOrd="0" presId="urn:microsoft.com/office/officeart/2009/3/layout/StepUpProcess"/>
    <dgm:cxn modelId="{DD2FC54E-5507-4AE6-9997-1BFAE4E817AE}" type="presParOf" srcId="{6E5F5F61-1051-44D3-93B3-A6498874F074}" destId="{BFBE2DD5-6E80-4384-9038-C8FC9930EE2E}" srcOrd="3" destOrd="0" presId="urn:microsoft.com/office/officeart/2009/3/layout/StepUpProcess"/>
    <dgm:cxn modelId="{EAF9C4E5-FFFB-4BDF-95C7-36DFC3B37935}" type="presParOf" srcId="{BFBE2DD5-6E80-4384-9038-C8FC9930EE2E}" destId="{33AAB8BC-0140-452F-A998-33C2E6E60687}" srcOrd="0" destOrd="0" presId="urn:microsoft.com/office/officeart/2009/3/layout/StepUpProcess"/>
    <dgm:cxn modelId="{349BA82D-532E-4C51-A298-BDE8DA45DA81}" type="presParOf" srcId="{6E5F5F61-1051-44D3-93B3-A6498874F074}" destId="{5D9338BE-EB05-421E-8845-26270B6DE493}" srcOrd="4" destOrd="0" presId="urn:microsoft.com/office/officeart/2009/3/layout/StepUpProcess"/>
    <dgm:cxn modelId="{85DF0199-929E-4F74-94A8-693A87B20EEF}" type="presParOf" srcId="{5D9338BE-EB05-421E-8845-26270B6DE493}" destId="{750FEA96-6B0C-400E-8143-10E2CCBB529F}" srcOrd="0" destOrd="0" presId="urn:microsoft.com/office/officeart/2009/3/layout/StepUpProcess"/>
    <dgm:cxn modelId="{F29B90D2-421D-48A4-A8AB-BEB40C75DDEE}" type="presParOf" srcId="{5D9338BE-EB05-421E-8845-26270B6DE493}" destId="{4DFA2CB8-5359-4873-BE3B-F8D93FF7939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F59CD6C-112B-47CE-A53E-70A28F0956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9E1CC7-1209-41D9-8FF2-3DCAE37F58D1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MX" dirty="0" smtClean="0"/>
            <a:t>Seguimiento de avances</a:t>
          </a:r>
        </a:p>
        <a:p>
          <a:endParaRPr lang="es-MX" dirty="0"/>
        </a:p>
      </dgm:t>
    </dgm:pt>
    <dgm:pt modelId="{6820B90D-FDEF-4AE7-9A5E-F39BD30A4C83}" type="parTrans" cxnId="{5E520ABA-CB66-4B60-9543-461ED2847431}">
      <dgm:prSet/>
      <dgm:spPr/>
      <dgm:t>
        <a:bodyPr/>
        <a:lstStyle/>
        <a:p>
          <a:endParaRPr lang="es-MX"/>
        </a:p>
      </dgm:t>
    </dgm:pt>
    <dgm:pt modelId="{7DBDE1C3-F4ED-4FAC-B45F-A3E79DFEFBB4}" type="sibTrans" cxnId="{5E520ABA-CB66-4B60-9543-461ED2847431}">
      <dgm:prSet/>
      <dgm:spPr/>
      <dgm:t>
        <a:bodyPr/>
        <a:lstStyle/>
        <a:p>
          <a:endParaRPr lang="es-MX"/>
        </a:p>
      </dgm:t>
    </dgm:pt>
    <dgm:pt modelId="{383F9DEF-810A-498C-B9C7-8E62AE04C495}">
      <dgm:prSet phldrT="[Texto]" custT="1"/>
      <dgm:spPr/>
      <dgm:t>
        <a:bodyPr/>
        <a:lstStyle/>
        <a:p>
          <a:r>
            <a:rPr lang="es-MX" sz="3200" dirty="0" smtClean="0"/>
            <a:t>Seguimiento de desempeño del alumno</a:t>
          </a:r>
          <a:endParaRPr lang="es-MX" sz="3200" dirty="0"/>
        </a:p>
      </dgm:t>
    </dgm:pt>
    <dgm:pt modelId="{06D9C169-FDE2-421F-BD6E-1B2C99009BE2}" type="parTrans" cxnId="{5B8E4231-80CF-4D7A-96FA-EFFAEB1CB9FB}">
      <dgm:prSet/>
      <dgm:spPr/>
      <dgm:t>
        <a:bodyPr/>
        <a:lstStyle/>
        <a:p>
          <a:endParaRPr lang="es-MX"/>
        </a:p>
      </dgm:t>
    </dgm:pt>
    <dgm:pt modelId="{2FE449EE-704C-495B-A7AF-9965FDBA1C93}" type="sibTrans" cxnId="{5B8E4231-80CF-4D7A-96FA-EFFAEB1CB9FB}">
      <dgm:prSet/>
      <dgm:spPr/>
      <dgm:t>
        <a:bodyPr/>
        <a:lstStyle/>
        <a:p>
          <a:endParaRPr lang="es-MX"/>
        </a:p>
      </dgm:t>
    </dgm:pt>
    <dgm:pt modelId="{E77EC26E-6D19-4FEF-AA02-21FDE9E383EA}">
      <dgm:prSet phldrT="[Texto]" custT="1"/>
      <dgm:spPr/>
      <dgm:t>
        <a:bodyPr/>
        <a:lstStyle/>
        <a:p>
          <a:r>
            <a:rPr lang="es-MX" sz="3600" dirty="0" smtClean="0"/>
            <a:t>Evaluación del funcionamiento de la escuela</a:t>
          </a:r>
          <a:endParaRPr lang="es-MX" sz="3600" dirty="0"/>
        </a:p>
      </dgm:t>
    </dgm:pt>
    <dgm:pt modelId="{BCF9FD3C-AFAD-461F-A963-F48E59167928}" type="parTrans" cxnId="{5F038E2D-B688-4B7D-A888-D819F6FF7102}">
      <dgm:prSet/>
      <dgm:spPr/>
      <dgm:t>
        <a:bodyPr/>
        <a:lstStyle/>
        <a:p>
          <a:endParaRPr lang="es-MX"/>
        </a:p>
      </dgm:t>
    </dgm:pt>
    <dgm:pt modelId="{56CFDF65-9D4A-4DE9-8964-19E2D95AD260}" type="sibTrans" cxnId="{5F038E2D-B688-4B7D-A888-D819F6FF7102}">
      <dgm:prSet/>
      <dgm:spPr/>
      <dgm:t>
        <a:bodyPr/>
        <a:lstStyle/>
        <a:p>
          <a:endParaRPr lang="es-MX"/>
        </a:p>
      </dgm:t>
    </dgm:pt>
    <dgm:pt modelId="{692FAD3F-6B9F-42F4-8F5A-2736287C6731}" type="pres">
      <dgm:prSet presAssocID="{3F59CD6C-112B-47CE-A53E-70A28F0956A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EF74E08D-79DF-4339-9340-D45C7E1089A2}" type="pres">
      <dgm:prSet presAssocID="{C39E1CC7-1209-41D9-8FF2-3DCAE37F58D1}" presName="thickLine" presStyleLbl="alignNode1" presStyleIdx="0" presStyleCnt="1"/>
      <dgm:spPr/>
    </dgm:pt>
    <dgm:pt modelId="{EE2465C7-724B-437D-865F-78BD589C0D2C}" type="pres">
      <dgm:prSet presAssocID="{C39E1CC7-1209-41D9-8FF2-3DCAE37F58D1}" presName="horz1" presStyleCnt="0"/>
      <dgm:spPr/>
    </dgm:pt>
    <dgm:pt modelId="{5E853552-FC7C-421E-8F1A-438B5776C0A7}" type="pres">
      <dgm:prSet presAssocID="{C39E1CC7-1209-41D9-8FF2-3DCAE37F58D1}" presName="tx1" presStyleLbl="revTx" presStyleIdx="0" presStyleCnt="3"/>
      <dgm:spPr/>
      <dgm:t>
        <a:bodyPr/>
        <a:lstStyle/>
        <a:p>
          <a:endParaRPr lang="es-MX"/>
        </a:p>
      </dgm:t>
    </dgm:pt>
    <dgm:pt modelId="{A532CE76-9544-4E27-8BCA-31DA2C9EAC76}" type="pres">
      <dgm:prSet presAssocID="{C39E1CC7-1209-41D9-8FF2-3DCAE37F58D1}" presName="vert1" presStyleCnt="0"/>
      <dgm:spPr/>
    </dgm:pt>
    <dgm:pt modelId="{CDE326A4-A81F-4B0D-89F0-07FF7A876C57}" type="pres">
      <dgm:prSet presAssocID="{383F9DEF-810A-498C-B9C7-8E62AE04C495}" presName="vertSpace2a" presStyleCnt="0"/>
      <dgm:spPr/>
    </dgm:pt>
    <dgm:pt modelId="{EA18CA64-1B48-407B-8473-BCAA7FD24EBC}" type="pres">
      <dgm:prSet presAssocID="{383F9DEF-810A-498C-B9C7-8E62AE04C495}" presName="horz2" presStyleCnt="0"/>
      <dgm:spPr/>
    </dgm:pt>
    <dgm:pt modelId="{363BFCCC-53AB-4EB1-AB27-EC2906888283}" type="pres">
      <dgm:prSet presAssocID="{383F9DEF-810A-498C-B9C7-8E62AE04C495}" presName="horzSpace2" presStyleCnt="0"/>
      <dgm:spPr/>
    </dgm:pt>
    <dgm:pt modelId="{6A0D8486-49BE-40AB-A52A-C7475F0B9691}" type="pres">
      <dgm:prSet presAssocID="{383F9DEF-810A-498C-B9C7-8E62AE04C495}" presName="tx2" presStyleLbl="revTx" presStyleIdx="1" presStyleCnt="3"/>
      <dgm:spPr/>
      <dgm:t>
        <a:bodyPr/>
        <a:lstStyle/>
        <a:p>
          <a:endParaRPr lang="es-MX"/>
        </a:p>
      </dgm:t>
    </dgm:pt>
    <dgm:pt modelId="{30DDFA63-D96F-4C84-BAF7-D6F87D2779BD}" type="pres">
      <dgm:prSet presAssocID="{383F9DEF-810A-498C-B9C7-8E62AE04C495}" presName="vert2" presStyleCnt="0"/>
      <dgm:spPr/>
    </dgm:pt>
    <dgm:pt modelId="{92E1AA7F-1A6D-46FB-8312-3690D0C180A7}" type="pres">
      <dgm:prSet presAssocID="{383F9DEF-810A-498C-B9C7-8E62AE04C495}" presName="thinLine2b" presStyleLbl="callout" presStyleIdx="0" presStyleCnt="2"/>
      <dgm:spPr/>
    </dgm:pt>
    <dgm:pt modelId="{FC324A4D-A9FB-4F97-B940-4EA5EC06ED8C}" type="pres">
      <dgm:prSet presAssocID="{383F9DEF-810A-498C-B9C7-8E62AE04C495}" presName="vertSpace2b" presStyleCnt="0"/>
      <dgm:spPr/>
    </dgm:pt>
    <dgm:pt modelId="{90A8C54E-59EF-44AE-8A5D-96D2AE0E35FD}" type="pres">
      <dgm:prSet presAssocID="{E77EC26E-6D19-4FEF-AA02-21FDE9E383EA}" presName="horz2" presStyleCnt="0"/>
      <dgm:spPr/>
    </dgm:pt>
    <dgm:pt modelId="{D70F4403-57DD-4250-9266-4E96FF7F0DDA}" type="pres">
      <dgm:prSet presAssocID="{E77EC26E-6D19-4FEF-AA02-21FDE9E383EA}" presName="horzSpace2" presStyleCnt="0"/>
      <dgm:spPr/>
    </dgm:pt>
    <dgm:pt modelId="{03051150-71EA-4BA6-9743-69297CB85361}" type="pres">
      <dgm:prSet presAssocID="{E77EC26E-6D19-4FEF-AA02-21FDE9E383EA}" presName="tx2" presStyleLbl="revTx" presStyleIdx="2" presStyleCnt="3"/>
      <dgm:spPr/>
      <dgm:t>
        <a:bodyPr/>
        <a:lstStyle/>
        <a:p>
          <a:endParaRPr lang="es-MX"/>
        </a:p>
      </dgm:t>
    </dgm:pt>
    <dgm:pt modelId="{C2F5A4DB-40D5-4333-AF09-B3EFDFF6DC82}" type="pres">
      <dgm:prSet presAssocID="{E77EC26E-6D19-4FEF-AA02-21FDE9E383EA}" presName="vert2" presStyleCnt="0"/>
      <dgm:spPr/>
    </dgm:pt>
    <dgm:pt modelId="{AAE1DAAD-835A-4CC3-8739-784D3702A1E8}" type="pres">
      <dgm:prSet presAssocID="{E77EC26E-6D19-4FEF-AA02-21FDE9E383EA}" presName="thinLine2b" presStyleLbl="callout" presStyleIdx="1" presStyleCnt="2"/>
      <dgm:spPr/>
    </dgm:pt>
    <dgm:pt modelId="{BF8234DA-E199-4CC6-8263-22E944C4D74D}" type="pres">
      <dgm:prSet presAssocID="{E77EC26E-6D19-4FEF-AA02-21FDE9E383EA}" presName="vertSpace2b" presStyleCnt="0"/>
      <dgm:spPr/>
    </dgm:pt>
  </dgm:ptLst>
  <dgm:cxnLst>
    <dgm:cxn modelId="{5E520ABA-CB66-4B60-9543-461ED2847431}" srcId="{3F59CD6C-112B-47CE-A53E-70A28F0956A5}" destId="{C39E1CC7-1209-41D9-8FF2-3DCAE37F58D1}" srcOrd="0" destOrd="0" parTransId="{6820B90D-FDEF-4AE7-9A5E-F39BD30A4C83}" sibTransId="{7DBDE1C3-F4ED-4FAC-B45F-A3E79DFEFBB4}"/>
    <dgm:cxn modelId="{5F038E2D-B688-4B7D-A888-D819F6FF7102}" srcId="{C39E1CC7-1209-41D9-8FF2-3DCAE37F58D1}" destId="{E77EC26E-6D19-4FEF-AA02-21FDE9E383EA}" srcOrd="1" destOrd="0" parTransId="{BCF9FD3C-AFAD-461F-A963-F48E59167928}" sibTransId="{56CFDF65-9D4A-4DE9-8964-19E2D95AD260}"/>
    <dgm:cxn modelId="{CF1A01E7-556D-41E3-8EB8-82B341B2EF12}" type="presOf" srcId="{3F59CD6C-112B-47CE-A53E-70A28F0956A5}" destId="{692FAD3F-6B9F-42F4-8F5A-2736287C6731}" srcOrd="0" destOrd="0" presId="urn:microsoft.com/office/officeart/2008/layout/LinedList"/>
    <dgm:cxn modelId="{5B8E4231-80CF-4D7A-96FA-EFFAEB1CB9FB}" srcId="{C39E1CC7-1209-41D9-8FF2-3DCAE37F58D1}" destId="{383F9DEF-810A-498C-B9C7-8E62AE04C495}" srcOrd="0" destOrd="0" parTransId="{06D9C169-FDE2-421F-BD6E-1B2C99009BE2}" sibTransId="{2FE449EE-704C-495B-A7AF-9965FDBA1C93}"/>
    <dgm:cxn modelId="{703C3764-F575-4E64-BF5E-455C17412250}" type="presOf" srcId="{E77EC26E-6D19-4FEF-AA02-21FDE9E383EA}" destId="{03051150-71EA-4BA6-9743-69297CB85361}" srcOrd="0" destOrd="0" presId="urn:microsoft.com/office/officeart/2008/layout/LinedList"/>
    <dgm:cxn modelId="{80DCAF66-64FC-4FD3-9805-100ECABFD3A9}" type="presOf" srcId="{383F9DEF-810A-498C-B9C7-8E62AE04C495}" destId="{6A0D8486-49BE-40AB-A52A-C7475F0B9691}" srcOrd="0" destOrd="0" presId="urn:microsoft.com/office/officeart/2008/layout/LinedList"/>
    <dgm:cxn modelId="{262C77EB-EAC0-406E-A846-9E0F8B477BB9}" type="presOf" srcId="{C39E1CC7-1209-41D9-8FF2-3DCAE37F58D1}" destId="{5E853552-FC7C-421E-8F1A-438B5776C0A7}" srcOrd="0" destOrd="0" presId="urn:microsoft.com/office/officeart/2008/layout/LinedList"/>
    <dgm:cxn modelId="{31AE337A-30CF-44A2-91A5-9622B67ACB8D}" type="presParOf" srcId="{692FAD3F-6B9F-42F4-8F5A-2736287C6731}" destId="{EF74E08D-79DF-4339-9340-D45C7E1089A2}" srcOrd="0" destOrd="0" presId="urn:microsoft.com/office/officeart/2008/layout/LinedList"/>
    <dgm:cxn modelId="{9CB96BED-23C6-4142-A437-3C15A8B1DC5A}" type="presParOf" srcId="{692FAD3F-6B9F-42F4-8F5A-2736287C6731}" destId="{EE2465C7-724B-437D-865F-78BD589C0D2C}" srcOrd="1" destOrd="0" presId="urn:microsoft.com/office/officeart/2008/layout/LinedList"/>
    <dgm:cxn modelId="{E7BB40AC-F3B6-48BD-968E-5CA253013B8C}" type="presParOf" srcId="{EE2465C7-724B-437D-865F-78BD589C0D2C}" destId="{5E853552-FC7C-421E-8F1A-438B5776C0A7}" srcOrd="0" destOrd="0" presId="urn:microsoft.com/office/officeart/2008/layout/LinedList"/>
    <dgm:cxn modelId="{E0FE9290-F7CF-435E-9F9A-B936CC8A4FEC}" type="presParOf" srcId="{EE2465C7-724B-437D-865F-78BD589C0D2C}" destId="{A532CE76-9544-4E27-8BCA-31DA2C9EAC76}" srcOrd="1" destOrd="0" presId="urn:microsoft.com/office/officeart/2008/layout/LinedList"/>
    <dgm:cxn modelId="{734A4057-2C3B-49FF-A756-9B15F20B63AB}" type="presParOf" srcId="{A532CE76-9544-4E27-8BCA-31DA2C9EAC76}" destId="{CDE326A4-A81F-4B0D-89F0-07FF7A876C57}" srcOrd="0" destOrd="0" presId="urn:microsoft.com/office/officeart/2008/layout/LinedList"/>
    <dgm:cxn modelId="{2878EFCF-1BEB-4A72-AA88-DB558A5BFDF8}" type="presParOf" srcId="{A532CE76-9544-4E27-8BCA-31DA2C9EAC76}" destId="{EA18CA64-1B48-407B-8473-BCAA7FD24EBC}" srcOrd="1" destOrd="0" presId="urn:microsoft.com/office/officeart/2008/layout/LinedList"/>
    <dgm:cxn modelId="{C78FA6A2-8687-4381-9E11-DA8907C36274}" type="presParOf" srcId="{EA18CA64-1B48-407B-8473-BCAA7FD24EBC}" destId="{363BFCCC-53AB-4EB1-AB27-EC2906888283}" srcOrd="0" destOrd="0" presId="urn:microsoft.com/office/officeart/2008/layout/LinedList"/>
    <dgm:cxn modelId="{6104F2AA-FE9F-4DD7-8C38-3C4875DB7D7B}" type="presParOf" srcId="{EA18CA64-1B48-407B-8473-BCAA7FD24EBC}" destId="{6A0D8486-49BE-40AB-A52A-C7475F0B9691}" srcOrd="1" destOrd="0" presId="urn:microsoft.com/office/officeart/2008/layout/LinedList"/>
    <dgm:cxn modelId="{D685BB87-ACE1-4B7E-B1F7-6DBEF7612E3A}" type="presParOf" srcId="{EA18CA64-1B48-407B-8473-BCAA7FD24EBC}" destId="{30DDFA63-D96F-4C84-BAF7-D6F87D2779BD}" srcOrd="2" destOrd="0" presId="urn:microsoft.com/office/officeart/2008/layout/LinedList"/>
    <dgm:cxn modelId="{8FA14091-38D4-4277-9339-8C08A77DCD20}" type="presParOf" srcId="{A532CE76-9544-4E27-8BCA-31DA2C9EAC76}" destId="{92E1AA7F-1A6D-46FB-8312-3690D0C180A7}" srcOrd="2" destOrd="0" presId="urn:microsoft.com/office/officeart/2008/layout/LinedList"/>
    <dgm:cxn modelId="{07CE9219-363D-48CA-AE0F-84BCA16E3A0A}" type="presParOf" srcId="{A532CE76-9544-4E27-8BCA-31DA2C9EAC76}" destId="{FC324A4D-A9FB-4F97-B940-4EA5EC06ED8C}" srcOrd="3" destOrd="0" presId="urn:microsoft.com/office/officeart/2008/layout/LinedList"/>
    <dgm:cxn modelId="{FF075C9F-BEFE-4ECD-8CD0-03FC47E6C92B}" type="presParOf" srcId="{A532CE76-9544-4E27-8BCA-31DA2C9EAC76}" destId="{90A8C54E-59EF-44AE-8A5D-96D2AE0E35FD}" srcOrd="4" destOrd="0" presId="urn:microsoft.com/office/officeart/2008/layout/LinedList"/>
    <dgm:cxn modelId="{DADDA26F-E9D8-4583-A64B-4D69A9C9279E}" type="presParOf" srcId="{90A8C54E-59EF-44AE-8A5D-96D2AE0E35FD}" destId="{D70F4403-57DD-4250-9266-4E96FF7F0DDA}" srcOrd="0" destOrd="0" presId="urn:microsoft.com/office/officeart/2008/layout/LinedList"/>
    <dgm:cxn modelId="{B6BE3836-3D7E-4C46-B0FF-246E4EDA87A0}" type="presParOf" srcId="{90A8C54E-59EF-44AE-8A5D-96D2AE0E35FD}" destId="{03051150-71EA-4BA6-9743-69297CB85361}" srcOrd="1" destOrd="0" presId="urn:microsoft.com/office/officeart/2008/layout/LinedList"/>
    <dgm:cxn modelId="{2821EE91-3E80-480D-BCE8-53AEC04CB19E}" type="presParOf" srcId="{90A8C54E-59EF-44AE-8A5D-96D2AE0E35FD}" destId="{C2F5A4DB-40D5-4333-AF09-B3EFDFF6DC82}" srcOrd="2" destOrd="0" presId="urn:microsoft.com/office/officeart/2008/layout/LinedList"/>
    <dgm:cxn modelId="{461F7E2A-BD71-484A-A5BA-F6276AFD1231}" type="presParOf" srcId="{A532CE76-9544-4E27-8BCA-31DA2C9EAC76}" destId="{AAE1DAAD-835A-4CC3-8739-784D3702A1E8}" srcOrd="5" destOrd="0" presId="urn:microsoft.com/office/officeart/2008/layout/LinedList"/>
    <dgm:cxn modelId="{C5E2CA3A-D477-4014-96A9-40DC68ED32CC}" type="presParOf" srcId="{A532CE76-9544-4E27-8BCA-31DA2C9EAC76}" destId="{BF8234DA-E199-4CC6-8263-22E944C4D74D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A3A009-2156-4569-9D5D-EC0B57008A03}">
      <dsp:nvSpPr>
        <dsp:cNvPr id="0" name=""/>
        <dsp:cNvSpPr/>
      </dsp:nvSpPr>
      <dsp:spPr>
        <a:xfrm>
          <a:off x="1879587" y="2778321"/>
          <a:ext cx="3071381" cy="28467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5690" y="0"/>
              </a:lnTo>
              <a:lnTo>
                <a:pt x="1535690" y="2846793"/>
              </a:lnTo>
              <a:lnTo>
                <a:pt x="3071381" y="284679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3310583" y="4097023"/>
        <a:ext cx="209389" cy="209389"/>
      </dsp:txXfrm>
    </dsp:sp>
    <dsp:sp modelId="{30EE049D-C923-46EE-B74B-6ECF3E2C8A9E}">
      <dsp:nvSpPr>
        <dsp:cNvPr id="0" name=""/>
        <dsp:cNvSpPr/>
      </dsp:nvSpPr>
      <dsp:spPr>
        <a:xfrm>
          <a:off x="1879587" y="2778321"/>
          <a:ext cx="3071381" cy="22487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5690" y="0"/>
              </a:lnTo>
              <a:lnTo>
                <a:pt x="1535690" y="2248701"/>
              </a:lnTo>
              <a:lnTo>
                <a:pt x="3071381" y="224870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3320114" y="3807508"/>
        <a:ext cx="190328" cy="190328"/>
      </dsp:txXfrm>
    </dsp:sp>
    <dsp:sp modelId="{079C6DFE-249F-4710-BF7A-ED3BCC11222E}">
      <dsp:nvSpPr>
        <dsp:cNvPr id="0" name=""/>
        <dsp:cNvSpPr/>
      </dsp:nvSpPr>
      <dsp:spPr>
        <a:xfrm>
          <a:off x="1879587" y="2778321"/>
          <a:ext cx="3071381" cy="1650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5690" y="0"/>
              </a:lnTo>
              <a:lnTo>
                <a:pt x="1535690" y="1650608"/>
              </a:lnTo>
              <a:lnTo>
                <a:pt x="3071381" y="16506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328108" y="3516455"/>
        <a:ext cx="174340" cy="174340"/>
      </dsp:txXfrm>
    </dsp:sp>
    <dsp:sp modelId="{C13A9C46-C614-4C02-A53D-F8AEFEC8E60C}">
      <dsp:nvSpPr>
        <dsp:cNvPr id="0" name=""/>
        <dsp:cNvSpPr/>
      </dsp:nvSpPr>
      <dsp:spPr>
        <a:xfrm>
          <a:off x="1879587" y="2778321"/>
          <a:ext cx="3089915" cy="401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4957" y="0"/>
              </a:lnTo>
              <a:lnTo>
                <a:pt x="1544957" y="401988"/>
              </a:lnTo>
              <a:lnTo>
                <a:pt x="3089915" y="40198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346646" y="2901417"/>
        <a:ext cx="155797" cy="155797"/>
      </dsp:txXfrm>
    </dsp:sp>
    <dsp:sp modelId="{6577B15E-5454-4D34-98B0-7CDA8611805E}">
      <dsp:nvSpPr>
        <dsp:cNvPr id="0" name=""/>
        <dsp:cNvSpPr/>
      </dsp:nvSpPr>
      <dsp:spPr>
        <a:xfrm>
          <a:off x="1879587" y="2778321"/>
          <a:ext cx="3097433" cy="9883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716" y="0"/>
              </a:lnTo>
              <a:lnTo>
                <a:pt x="1548716" y="988386"/>
              </a:lnTo>
              <a:lnTo>
                <a:pt x="3097433" y="98838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347021" y="3191232"/>
        <a:ext cx="162565" cy="162565"/>
      </dsp:txXfrm>
    </dsp:sp>
    <dsp:sp modelId="{54DE6F54-182D-43F2-96AD-C84D97B39CF4}">
      <dsp:nvSpPr>
        <dsp:cNvPr id="0" name=""/>
        <dsp:cNvSpPr/>
      </dsp:nvSpPr>
      <dsp:spPr>
        <a:xfrm>
          <a:off x="1879587" y="2530466"/>
          <a:ext cx="3058355" cy="247855"/>
        </a:xfrm>
        <a:custGeom>
          <a:avLst/>
          <a:gdLst/>
          <a:ahLst/>
          <a:cxnLst/>
          <a:rect l="0" t="0" r="0" b="0"/>
          <a:pathLst>
            <a:path>
              <a:moveTo>
                <a:pt x="0" y="247855"/>
              </a:moveTo>
              <a:lnTo>
                <a:pt x="1529177" y="247855"/>
              </a:lnTo>
              <a:lnTo>
                <a:pt x="1529177" y="0"/>
              </a:lnTo>
              <a:lnTo>
                <a:pt x="30583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000" kern="1200"/>
        </a:p>
      </dsp:txBody>
      <dsp:txXfrm>
        <a:off x="3332055" y="2577684"/>
        <a:ext cx="153419" cy="153419"/>
      </dsp:txXfrm>
    </dsp:sp>
    <dsp:sp modelId="{92D7EAB9-FFD6-4575-90DE-7B4DCE1891E2}">
      <dsp:nvSpPr>
        <dsp:cNvPr id="0" name=""/>
        <dsp:cNvSpPr/>
      </dsp:nvSpPr>
      <dsp:spPr>
        <a:xfrm>
          <a:off x="1879587" y="1935244"/>
          <a:ext cx="3052124" cy="843077"/>
        </a:xfrm>
        <a:custGeom>
          <a:avLst/>
          <a:gdLst/>
          <a:ahLst/>
          <a:cxnLst/>
          <a:rect l="0" t="0" r="0" b="0"/>
          <a:pathLst>
            <a:path>
              <a:moveTo>
                <a:pt x="0" y="843077"/>
              </a:moveTo>
              <a:lnTo>
                <a:pt x="1526062" y="843077"/>
              </a:lnTo>
              <a:lnTo>
                <a:pt x="1526062" y="0"/>
              </a:lnTo>
              <a:lnTo>
                <a:pt x="3052124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>
        <a:off x="3326489" y="2277622"/>
        <a:ext cx="158321" cy="158321"/>
      </dsp:txXfrm>
    </dsp:sp>
    <dsp:sp modelId="{D15FDFBE-DE11-4C66-BF96-5E2323B27C0A}">
      <dsp:nvSpPr>
        <dsp:cNvPr id="0" name=""/>
        <dsp:cNvSpPr/>
      </dsp:nvSpPr>
      <dsp:spPr>
        <a:xfrm>
          <a:off x="1879587" y="1412421"/>
          <a:ext cx="3058355" cy="1365900"/>
        </a:xfrm>
        <a:custGeom>
          <a:avLst/>
          <a:gdLst/>
          <a:ahLst/>
          <a:cxnLst/>
          <a:rect l="0" t="0" r="0" b="0"/>
          <a:pathLst>
            <a:path>
              <a:moveTo>
                <a:pt x="0" y="1365900"/>
              </a:moveTo>
              <a:lnTo>
                <a:pt x="1529177" y="1365900"/>
              </a:lnTo>
              <a:lnTo>
                <a:pt x="1529177" y="0"/>
              </a:lnTo>
              <a:lnTo>
                <a:pt x="3058355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200" kern="1200"/>
        </a:p>
      </dsp:txBody>
      <dsp:txXfrm>
        <a:off x="3325027" y="2011633"/>
        <a:ext cx="167475" cy="167475"/>
      </dsp:txXfrm>
    </dsp:sp>
    <dsp:sp modelId="{8BA8E6E0-6552-4779-ADF4-A10A587F4EF6}">
      <dsp:nvSpPr>
        <dsp:cNvPr id="0" name=""/>
        <dsp:cNvSpPr/>
      </dsp:nvSpPr>
      <dsp:spPr>
        <a:xfrm>
          <a:off x="1879587" y="816271"/>
          <a:ext cx="3054729" cy="1962050"/>
        </a:xfrm>
        <a:custGeom>
          <a:avLst/>
          <a:gdLst/>
          <a:ahLst/>
          <a:cxnLst/>
          <a:rect l="0" t="0" r="0" b="0"/>
          <a:pathLst>
            <a:path>
              <a:moveTo>
                <a:pt x="0" y="1962050"/>
              </a:moveTo>
              <a:lnTo>
                <a:pt x="1527364" y="1962050"/>
              </a:lnTo>
              <a:lnTo>
                <a:pt x="1527364" y="0"/>
              </a:lnTo>
              <a:lnTo>
                <a:pt x="3054729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3316188" y="1706532"/>
        <a:ext cx="181528" cy="181528"/>
      </dsp:txXfrm>
    </dsp:sp>
    <dsp:sp modelId="{9C34B809-2A1C-450B-BC49-C7862AC3FF4A}">
      <dsp:nvSpPr>
        <dsp:cNvPr id="0" name=""/>
        <dsp:cNvSpPr/>
      </dsp:nvSpPr>
      <dsp:spPr>
        <a:xfrm>
          <a:off x="1879587" y="242284"/>
          <a:ext cx="3071381" cy="2536037"/>
        </a:xfrm>
        <a:custGeom>
          <a:avLst/>
          <a:gdLst/>
          <a:ahLst/>
          <a:cxnLst/>
          <a:rect l="0" t="0" r="0" b="0"/>
          <a:pathLst>
            <a:path>
              <a:moveTo>
                <a:pt x="0" y="2536037"/>
              </a:moveTo>
              <a:lnTo>
                <a:pt x="1535690" y="2536037"/>
              </a:lnTo>
              <a:lnTo>
                <a:pt x="1535690" y="0"/>
              </a:lnTo>
              <a:lnTo>
                <a:pt x="3071381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400" kern="1200"/>
        </a:p>
      </dsp:txBody>
      <dsp:txXfrm>
        <a:off x="3315701" y="1410726"/>
        <a:ext cx="199153" cy="199153"/>
      </dsp:txXfrm>
    </dsp:sp>
    <dsp:sp modelId="{5256574B-652E-4CE6-AAA7-FB6BD90900FF}">
      <dsp:nvSpPr>
        <dsp:cNvPr id="0" name=""/>
        <dsp:cNvSpPr/>
      </dsp:nvSpPr>
      <dsp:spPr>
        <a:xfrm rot="16200000">
          <a:off x="211883" y="2457395"/>
          <a:ext cx="2693556" cy="6418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100" kern="1200" dirty="0" smtClean="0"/>
            <a:t>Liderazgo</a:t>
          </a:r>
          <a:endParaRPr lang="es-MX" sz="4100" kern="1200" dirty="0"/>
        </a:p>
      </dsp:txBody>
      <dsp:txXfrm>
        <a:off x="211883" y="2457395"/>
        <a:ext cx="2693556" cy="641853"/>
      </dsp:txXfrm>
    </dsp:sp>
    <dsp:sp modelId="{915FA249-0649-4785-BB4C-A0C0D04F810F}">
      <dsp:nvSpPr>
        <dsp:cNvPr id="0" name=""/>
        <dsp:cNvSpPr/>
      </dsp:nvSpPr>
      <dsp:spPr>
        <a:xfrm>
          <a:off x="4950969" y="3047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Visión y objetivos compartidos:</a:t>
          </a:r>
          <a:endParaRPr lang="es-MX" sz="1100" kern="1200" dirty="0"/>
        </a:p>
      </dsp:txBody>
      <dsp:txXfrm>
        <a:off x="4950969" y="3047"/>
        <a:ext cx="1569394" cy="478473"/>
      </dsp:txXfrm>
    </dsp:sp>
    <dsp:sp modelId="{946B7DEC-1606-42C7-9AF6-5097C9C60BAB}">
      <dsp:nvSpPr>
        <dsp:cNvPr id="0" name=""/>
        <dsp:cNvSpPr/>
      </dsp:nvSpPr>
      <dsp:spPr>
        <a:xfrm>
          <a:off x="4934317" y="577034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Ambiente de aprendizaje:</a:t>
          </a:r>
          <a:endParaRPr lang="es-MX" sz="1100" kern="1200" dirty="0"/>
        </a:p>
      </dsp:txBody>
      <dsp:txXfrm>
        <a:off x="4934317" y="577034"/>
        <a:ext cx="1569394" cy="478473"/>
      </dsp:txXfrm>
    </dsp:sp>
    <dsp:sp modelId="{54168B17-0356-4608-8D7B-613174D2B421}">
      <dsp:nvSpPr>
        <dsp:cNvPr id="0" name=""/>
        <dsp:cNvSpPr/>
      </dsp:nvSpPr>
      <dsp:spPr>
        <a:xfrm>
          <a:off x="4937943" y="1173184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La enseñanza y el aprendizaje como centro de la actividad escolar</a:t>
          </a:r>
          <a:endParaRPr lang="es-MX" sz="1100" kern="1200" dirty="0"/>
        </a:p>
      </dsp:txBody>
      <dsp:txXfrm>
        <a:off x="4937943" y="1173184"/>
        <a:ext cx="1569394" cy="478473"/>
      </dsp:txXfrm>
    </dsp:sp>
    <dsp:sp modelId="{9F416C4D-1386-4B77-A672-A5861ACA7699}">
      <dsp:nvSpPr>
        <dsp:cNvPr id="0" name=""/>
        <dsp:cNvSpPr/>
      </dsp:nvSpPr>
      <dsp:spPr>
        <a:xfrm>
          <a:off x="4931712" y="1696007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Enseñanza con propósito</a:t>
          </a:r>
          <a:endParaRPr lang="es-MX" sz="1100" kern="1200" dirty="0"/>
        </a:p>
      </dsp:txBody>
      <dsp:txXfrm>
        <a:off x="4931712" y="1696007"/>
        <a:ext cx="1569394" cy="478473"/>
      </dsp:txXfrm>
    </dsp:sp>
    <dsp:sp modelId="{4874BDD0-D411-447B-B108-863A2C2DDB1C}">
      <dsp:nvSpPr>
        <dsp:cNvPr id="0" name=""/>
        <dsp:cNvSpPr/>
      </dsp:nvSpPr>
      <dsp:spPr>
        <a:xfrm>
          <a:off x="4937943" y="2291229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Expectativas elevadas:</a:t>
          </a:r>
          <a:endParaRPr lang="es-MX" sz="1100" kern="1200" dirty="0"/>
        </a:p>
      </dsp:txBody>
      <dsp:txXfrm>
        <a:off x="4937943" y="2291229"/>
        <a:ext cx="1569394" cy="478473"/>
      </dsp:txXfrm>
    </dsp:sp>
    <dsp:sp modelId="{41B4A3AA-5CEB-47BC-A7D7-118B8F9067DB}">
      <dsp:nvSpPr>
        <dsp:cNvPr id="0" name=""/>
        <dsp:cNvSpPr/>
      </dsp:nvSpPr>
      <dsp:spPr>
        <a:xfrm>
          <a:off x="4977021" y="3527471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Reforzamiento Positivo:</a:t>
          </a:r>
          <a:endParaRPr lang="es-MX" sz="1100" kern="1200" dirty="0"/>
        </a:p>
      </dsp:txBody>
      <dsp:txXfrm>
        <a:off x="4977021" y="3527471"/>
        <a:ext cx="1569394" cy="478473"/>
      </dsp:txXfrm>
    </dsp:sp>
    <dsp:sp modelId="{A47B89E4-ACE1-4700-9C4A-7402044739D0}">
      <dsp:nvSpPr>
        <dsp:cNvPr id="0" name=""/>
        <dsp:cNvSpPr/>
      </dsp:nvSpPr>
      <dsp:spPr>
        <a:xfrm>
          <a:off x="4969503" y="2941073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Seguimiento de avances</a:t>
          </a:r>
          <a:endParaRPr lang="es-MX" sz="1100" kern="1200" dirty="0"/>
        </a:p>
      </dsp:txBody>
      <dsp:txXfrm>
        <a:off x="4969503" y="2941073"/>
        <a:ext cx="1569394" cy="478473"/>
      </dsp:txXfrm>
    </dsp:sp>
    <dsp:sp modelId="{92861ABA-70CC-4A57-9E6B-A3E2A5B72410}">
      <dsp:nvSpPr>
        <dsp:cNvPr id="0" name=""/>
        <dsp:cNvSpPr/>
      </dsp:nvSpPr>
      <dsp:spPr>
        <a:xfrm>
          <a:off x="4950969" y="4189693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Derechos y responsabilidades de los Alumnos </a:t>
          </a:r>
          <a:endParaRPr lang="es-MX" sz="1100" kern="1200" dirty="0"/>
        </a:p>
      </dsp:txBody>
      <dsp:txXfrm>
        <a:off x="4950969" y="4189693"/>
        <a:ext cx="1569394" cy="478473"/>
      </dsp:txXfrm>
    </dsp:sp>
    <dsp:sp modelId="{AACA062C-D552-49C1-BA7F-302B88C0352E}">
      <dsp:nvSpPr>
        <dsp:cNvPr id="0" name=""/>
        <dsp:cNvSpPr/>
      </dsp:nvSpPr>
      <dsp:spPr>
        <a:xfrm>
          <a:off x="4950969" y="4787786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Colaboración hogar – escuela</a:t>
          </a:r>
          <a:endParaRPr lang="es-MX" sz="1100" kern="1200" dirty="0"/>
        </a:p>
      </dsp:txBody>
      <dsp:txXfrm>
        <a:off x="4950969" y="4787786"/>
        <a:ext cx="1569394" cy="478473"/>
      </dsp:txXfrm>
    </dsp:sp>
    <dsp:sp modelId="{95DFD5A0-8340-48AE-BDFF-F83070B17633}">
      <dsp:nvSpPr>
        <dsp:cNvPr id="0" name=""/>
        <dsp:cNvSpPr/>
      </dsp:nvSpPr>
      <dsp:spPr>
        <a:xfrm>
          <a:off x="4950969" y="5385878"/>
          <a:ext cx="1569394" cy="47847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Una organización para el aprendizaje</a:t>
          </a:r>
          <a:endParaRPr lang="es-MX" sz="1100" kern="1200" dirty="0"/>
        </a:p>
      </dsp:txBody>
      <dsp:txXfrm>
        <a:off x="4950969" y="5385878"/>
        <a:ext cx="1569394" cy="47847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E9E68A-C66A-4AA0-800F-F4DEEE3AB42B}">
      <dsp:nvSpPr>
        <dsp:cNvPr id="0" name=""/>
        <dsp:cNvSpPr/>
      </dsp:nvSpPr>
      <dsp:spPr>
        <a:xfrm flipV="1">
          <a:off x="882145" y="1767031"/>
          <a:ext cx="77872" cy="28017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882145" y="1767031"/>
        <a:ext cx="77872" cy="280179"/>
      </dsp:txXfrm>
    </dsp:sp>
    <dsp:sp modelId="{99407D0F-1F35-4437-A182-8A2D78C68AFC}">
      <dsp:nvSpPr>
        <dsp:cNvPr id="0" name=""/>
        <dsp:cNvSpPr/>
      </dsp:nvSpPr>
      <dsp:spPr>
        <a:xfrm>
          <a:off x="457219" y="1633579"/>
          <a:ext cx="2726515" cy="3237949"/>
        </a:xfrm>
        <a:prstGeom prst="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Derechos y responsabilidades de los Alumnos</a:t>
          </a:r>
          <a:endParaRPr lang="es-MX" sz="2700" kern="1200" dirty="0"/>
        </a:p>
      </dsp:txBody>
      <dsp:txXfrm>
        <a:off x="457219" y="1633579"/>
        <a:ext cx="2726515" cy="3237949"/>
      </dsp:txXfrm>
    </dsp:sp>
    <dsp:sp modelId="{7339104E-5271-417A-8810-92A02A08D221}">
      <dsp:nvSpPr>
        <dsp:cNvPr id="0" name=""/>
        <dsp:cNvSpPr/>
      </dsp:nvSpPr>
      <dsp:spPr>
        <a:xfrm>
          <a:off x="3915726" y="583819"/>
          <a:ext cx="5040785" cy="1576136"/>
        </a:xfrm>
        <a:prstGeom prst="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Elevar la autoestima del alumno</a:t>
          </a:r>
          <a:endParaRPr lang="es-MX" sz="2700" kern="1200" dirty="0"/>
        </a:p>
      </dsp:txBody>
      <dsp:txXfrm>
        <a:off x="3915726" y="583819"/>
        <a:ext cx="5040785" cy="1576136"/>
      </dsp:txXfrm>
    </dsp:sp>
    <dsp:sp modelId="{CE8B4DAB-3CA0-41CD-AD9F-D46C20C8D7EC}">
      <dsp:nvSpPr>
        <dsp:cNvPr id="0" name=""/>
        <dsp:cNvSpPr/>
      </dsp:nvSpPr>
      <dsp:spPr>
        <a:xfrm>
          <a:off x="3883077" y="2367060"/>
          <a:ext cx="5037277" cy="1823062"/>
        </a:xfrm>
        <a:prstGeom prst="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Posiciones de responsabilidad</a:t>
          </a:r>
        </a:p>
      </dsp:txBody>
      <dsp:txXfrm>
        <a:off x="3883077" y="2367060"/>
        <a:ext cx="5037277" cy="1823062"/>
      </dsp:txXfrm>
    </dsp:sp>
    <dsp:sp modelId="{57A7AFD5-37ED-4B10-97CE-796D0DF2BC1E}">
      <dsp:nvSpPr>
        <dsp:cNvPr id="0" name=""/>
        <dsp:cNvSpPr/>
      </dsp:nvSpPr>
      <dsp:spPr>
        <a:xfrm>
          <a:off x="3848323" y="4435042"/>
          <a:ext cx="5101551" cy="1407698"/>
        </a:xfrm>
        <a:prstGeom prst="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Control del trabajo.</a:t>
          </a:r>
          <a:endParaRPr lang="es-MX" sz="2700" kern="1200" dirty="0"/>
        </a:p>
      </dsp:txBody>
      <dsp:txXfrm>
        <a:off x="3848323" y="4435042"/>
        <a:ext cx="5101551" cy="140769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DCDFF-2737-45D5-8D23-E15EC0262FD7}">
      <dsp:nvSpPr>
        <dsp:cNvPr id="0" name=""/>
        <dsp:cNvSpPr/>
      </dsp:nvSpPr>
      <dsp:spPr>
        <a:xfrm rot="16200000">
          <a:off x="28519" y="0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Colaboración hogar – escuela</a:t>
          </a:r>
          <a:endParaRPr lang="es-MX" sz="3600" kern="1200" dirty="0"/>
        </a:p>
      </dsp:txBody>
      <dsp:txXfrm rot="5400000">
        <a:off x="28520" y="1277223"/>
        <a:ext cx="4214840" cy="2554449"/>
      </dsp:txXfrm>
    </dsp:sp>
    <dsp:sp modelId="{D1AA0C13-2845-472F-AEDA-168F30B2A7EA}">
      <dsp:nvSpPr>
        <dsp:cNvPr id="0" name=""/>
        <dsp:cNvSpPr/>
      </dsp:nvSpPr>
      <dsp:spPr>
        <a:xfrm rot="5400000">
          <a:off x="5340939" y="35059"/>
          <a:ext cx="5108897" cy="510889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Participación de los padres en el aprendizaje de sus hijos</a:t>
          </a:r>
          <a:endParaRPr lang="es-MX" sz="3600" kern="1200" dirty="0"/>
        </a:p>
      </dsp:txBody>
      <dsp:txXfrm rot="-5400000">
        <a:off x="6234997" y="1312283"/>
        <a:ext cx="4214840" cy="255444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7202C-A560-4E86-AA1C-540286CE6DD1}">
      <dsp:nvSpPr>
        <dsp:cNvPr id="0" name=""/>
        <dsp:cNvSpPr/>
      </dsp:nvSpPr>
      <dsp:spPr>
        <a:xfrm rot="16200000">
          <a:off x="2209479" y="1024604"/>
          <a:ext cx="2793726" cy="2247174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71450" rIns="154305" bIns="17145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700" kern="1200" dirty="0" smtClean="0"/>
            <a:t>Una organización para el aprendizaje</a:t>
          </a:r>
          <a:endParaRPr lang="es-MX" sz="2700" kern="1200" dirty="0"/>
        </a:p>
      </dsp:txBody>
      <dsp:txXfrm rot="5400000">
        <a:off x="2592473" y="861046"/>
        <a:ext cx="2137456" cy="2574290"/>
      </dsp:txXfrm>
    </dsp:sp>
    <dsp:sp modelId="{38CB9CC6-9E12-429F-9389-12D7FD4B7307}">
      <dsp:nvSpPr>
        <dsp:cNvPr id="0" name=""/>
        <dsp:cNvSpPr/>
      </dsp:nvSpPr>
      <dsp:spPr>
        <a:xfrm rot="5400000">
          <a:off x="5008038" y="935898"/>
          <a:ext cx="3209375" cy="2507727"/>
        </a:xfrm>
        <a:prstGeom prst="round2SameRect">
          <a:avLst>
            <a:gd name="adj1" fmla="val 16670"/>
            <a:gd name="adj2" fmla="val 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65100" rIns="99060" bIns="165100" numCol="1" spcCol="1270" anchor="t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600" kern="1200" dirty="0" smtClean="0"/>
            <a:t>.Formación y actualización del personal</a:t>
          </a:r>
          <a:endParaRPr lang="es-MX" sz="2600" kern="1200" dirty="0"/>
        </a:p>
      </dsp:txBody>
      <dsp:txXfrm rot="-5400000">
        <a:off x="5358862" y="707514"/>
        <a:ext cx="2385288" cy="2964497"/>
      </dsp:txXfrm>
    </dsp:sp>
    <dsp:sp modelId="{DBF2FF1E-BF93-4335-884D-F92E13E4950B}">
      <dsp:nvSpPr>
        <dsp:cNvPr id="0" name=""/>
        <dsp:cNvSpPr/>
      </dsp:nvSpPr>
      <dsp:spPr>
        <a:xfrm>
          <a:off x="4298896" y="0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0B006-78FC-4445-9323-040BE8F6E81A}">
      <dsp:nvSpPr>
        <dsp:cNvPr id="0" name=""/>
        <dsp:cNvSpPr/>
      </dsp:nvSpPr>
      <dsp:spPr>
        <a:xfrm rot="10800000">
          <a:off x="4298896" y="2564243"/>
          <a:ext cx="1787181" cy="1787094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BF0F-1086-4F51-86A4-BA4569C168A6}">
      <dsp:nvSpPr>
        <dsp:cNvPr id="0" name=""/>
        <dsp:cNvSpPr/>
      </dsp:nvSpPr>
      <dsp:spPr>
        <a:xfrm>
          <a:off x="2131951" y="525102"/>
          <a:ext cx="3493895" cy="1746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Liderazgo profesional:</a:t>
          </a:r>
          <a:endParaRPr lang="es-MX" sz="4800" kern="1200" dirty="0"/>
        </a:p>
      </dsp:txBody>
      <dsp:txXfrm>
        <a:off x="2183117" y="576268"/>
        <a:ext cx="3391563" cy="1644615"/>
      </dsp:txXfrm>
    </dsp:sp>
    <dsp:sp modelId="{236A2915-5BBB-46A4-89A1-8CB21C8A6940}">
      <dsp:nvSpPr>
        <dsp:cNvPr id="0" name=""/>
        <dsp:cNvSpPr/>
      </dsp:nvSpPr>
      <dsp:spPr>
        <a:xfrm rot="20408280">
          <a:off x="5587289" y="1151110"/>
          <a:ext cx="1296344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296344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>
        <a:off x="6203053" y="1145947"/>
        <a:ext cx="64817" cy="64817"/>
      </dsp:txXfrm>
    </dsp:sp>
    <dsp:sp modelId="{88EADE7F-0B91-4797-8E18-5EC37DE571FB}">
      <dsp:nvSpPr>
        <dsp:cNvPr id="0" name=""/>
        <dsp:cNvSpPr/>
      </dsp:nvSpPr>
      <dsp:spPr>
        <a:xfrm>
          <a:off x="6845076" y="84662"/>
          <a:ext cx="3493895" cy="1746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Firme y dirigido.</a:t>
          </a:r>
          <a:endParaRPr lang="es-MX" sz="4800" kern="1200" dirty="0"/>
        </a:p>
      </dsp:txBody>
      <dsp:txXfrm>
        <a:off x="6896242" y="135828"/>
        <a:ext cx="3391563" cy="1644615"/>
      </dsp:txXfrm>
    </dsp:sp>
    <dsp:sp modelId="{BD2B6614-6A17-4189-A847-D591E821056A}">
      <dsp:nvSpPr>
        <dsp:cNvPr id="0" name=""/>
        <dsp:cNvSpPr/>
      </dsp:nvSpPr>
      <dsp:spPr>
        <a:xfrm rot="3003783">
          <a:off x="5285823" y="2099467"/>
          <a:ext cx="189927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899276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00" kern="1200"/>
        </a:p>
      </dsp:txBody>
      <dsp:txXfrm>
        <a:off x="6187979" y="2079231"/>
        <a:ext cx="94963" cy="94963"/>
      </dsp:txXfrm>
    </dsp:sp>
    <dsp:sp modelId="{1AEC52DE-7FE8-409A-A2E0-A988A8AB979F}">
      <dsp:nvSpPr>
        <dsp:cNvPr id="0" name=""/>
        <dsp:cNvSpPr/>
      </dsp:nvSpPr>
      <dsp:spPr>
        <a:xfrm>
          <a:off x="6845076" y="1981375"/>
          <a:ext cx="3493895" cy="1746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Enfoque participativo</a:t>
          </a:r>
          <a:endParaRPr lang="es-MX" sz="4800" kern="1200" dirty="0"/>
        </a:p>
      </dsp:txBody>
      <dsp:txXfrm>
        <a:off x="6896242" y="2032541"/>
        <a:ext cx="3391563" cy="1644615"/>
      </dsp:txXfrm>
    </dsp:sp>
    <dsp:sp modelId="{306B4F42-CE29-41E9-B82F-674BC29150AD}">
      <dsp:nvSpPr>
        <dsp:cNvPr id="0" name=""/>
        <dsp:cNvSpPr/>
      </dsp:nvSpPr>
      <dsp:spPr>
        <a:xfrm rot="4232003">
          <a:off x="4406201" y="3096022"/>
          <a:ext cx="3658519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3658519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6143998" y="3031805"/>
        <a:ext cx="182925" cy="182925"/>
      </dsp:txXfrm>
    </dsp:sp>
    <dsp:sp modelId="{FA203817-D344-4C19-8B52-C617FE9D3228}">
      <dsp:nvSpPr>
        <dsp:cNvPr id="0" name=""/>
        <dsp:cNvSpPr/>
      </dsp:nvSpPr>
      <dsp:spPr>
        <a:xfrm>
          <a:off x="6845076" y="3974485"/>
          <a:ext cx="3493895" cy="1746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800" kern="1200" dirty="0" smtClean="0"/>
            <a:t>Profesionista sobresaliente</a:t>
          </a:r>
          <a:endParaRPr lang="es-MX" sz="4800" kern="1200" dirty="0"/>
        </a:p>
      </dsp:txBody>
      <dsp:txXfrm>
        <a:off x="6896242" y="4025651"/>
        <a:ext cx="3391563" cy="16446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924395-98E6-4692-9E90-F89FE1894D25}">
      <dsp:nvSpPr>
        <dsp:cNvPr id="0" name=""/>
        <dsp:cNvSpPr/>
      </dsp:nvSpPr>
      <dsp:spPr>
        <a:xfrm>
          <a:off x="46890" y="2295890"/>
          <a:ext cx="2086066" cy="140708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Visión </a:t>
          </a:r>
          <a:r>
            <a:rPr lang="es-MX" sz="1600" kern="1200" smtClean="0"/>
            <a:t>y objetivos compartidos</a:t>
          </a:r>
          <a:r>
            <a:rPr lang="es-MX" sz="1600" kern="1200" dirty="0" smtClean="0"/>
            <a:t>:</a:t>
          </a:r>
          <a:endParaRPr lang="es-MX" sz="1600" kern="1200" dirty="0"/>
        </a:p>
      </dsp:txBody>
      <dsp:txXfrm>
        <a:off x="88102" y="2337102"/>
        <a:ext cx="2003642" cy="1324658"/>
      </dsp:txXfrm>
    </dsp:sp>
    <dsp:sp modelId="{100DAB56-739A-4E03-9C17-EEEEB191A001}">
      <dsp:nvSpPr>
        <dsp:cNvPr id="0" name=""/>
        <dsp:cNvSpPr/>
      </dsp:nvSpPr>
      <dsp:spPr>
        <a:xfrm rot="21594444">
          <a:off x="2505434" y="2705725"/>
          <a:ext cx="225932" cy="5931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2505434" y="2824403"/>
        <a:ext cx="158152" cy="355871"/>
      </dsp:txXfrm>
    </dsp:sp>
    <dsp:sp modelId="{3B2404D0-636E-4427-9428-E676EA0AEC3E}">
      <dsp:nvSpPr>
        <dsp:cNvPr id="0" name=""/>
        <dsp:cNvSpPr/>
      </dsp:nvSpPr>
      <dsp:spPr>
        <a:xfrm>
          <a:off x="3004958" y="2323560"/>
          <a:ext cx="1460442" cy="13431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Unidad de propósito</a:t>
          </a:r>
          <a:endParaRPr lang="es-MX" sz="1600" kern="1200" dirty="0"/>
        </a:p>
      </dsp:txBody>
      <dsp:txXfrm>
        <a:off x="3044299" y="2362901"/>
        <a:ext cx="1381760" cy="1264509"/>
      </dsp:txXfrm>
    </dsp:sp>
    <dsp:sp modelId="{C823C42A-B50C-4D71-B6B6-18E6C769D2D3}">
      <dsp:nvSpPr>
        <dsp:cNvPr id="0" name=""/>
        <dsp:cNvSpPr/>
      </dsp:nvSpPr>
      <dsp:spPr>
        <a:xfrm rot="21730">
          <a:off x="5015771" y="2717753"/>
          <a:ext cx="283181" cy="6615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 dirty="0"/>
        </a:p>
      </dsp:txBody>
      <dsp:txXfrm>
        <a:off x="5015772" y="2849804"/>
        <a:ext cx="198227" cy="396959"/>
      </dsp:txXfrm>
    </dsp:sp>
    <dsp:sp modelId="{2FA159E3-886B-4502-8B08-B9FB968B55DB}">
      <dsp:nvSpPr>
        <dsp:cNvPr id="0" name=""/>
        <dsp:cNvSpPr/>
      </dsp:nvSpPr>
      <dsp:spPr>
        <a:xfrm>
          <a:off x="5815379" y="2447339"/>
          <a:ext cx="1284548" cy="113005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dirty="0" smtClean="0"/>
            <a:t>Consistencia en la práctica</a:t>
          </a:r>
          <a:endParaRPr lang="es-MX" sz="1600" kern="1200" dirty="0"/>
        </a:p>
      </dsp:txBody>
      <dsp:txXfrm>
        <a:off x="5848477" y="2480437"/>
        <a:ext cx="1218352" cy="1063857"/>
      </dsp:txXfrm>
    </dsp:sp>
    <dsp:sp modelId="{34D80D00-615C-4578-9317-F8CAA8DD7818}">
      <dsp:nvSpPr>
        <dsp:cNvPr id="0" name=""/>
        <dsp:cNvSpPr/>
      </dsp:nvSpPr>
      <dsp:spPr>
        <a:xfrm rot="21526108">
          <a:off x="7548927" y="2687864"/>
          <a:ext cx="336797" cy="6609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>
        <a:off x="7548939" y="2821141"/>
        <a:ext cx="235758" cy="396571"/>
      </dsp:txXfrm>
    </dsp:sp>
    <dsp:sp modelId="{1E8BD34E-59A7-4F01-AD4B-A4C8FBD0B913}">
      <dsp:nvSpPr>
        <dsp:cNvPr id="0" name=""/>
        <dsp:cNvSpPr/>
      </dsp:nvSpPr>
      <dsp:spPr>
        <a:xfrm>
          <a:off x="8200202" y="2471739"/>
          <a:ext cx="2061188" cy="96202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/>
            <a:t>Colaboración y trabajo colegiado</a:t>
          </a:r>
          <a:endParaRPr lang="es-MX" sz="1600" kern="1200"/>
        </a:p>
      </dsp:txBody>
      <dsp:txXfrm>
        <a:off x="8228379" y="2499916"/>
        <a:ext cx="2004834" cy="9056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DB800-1BDC-455D-A71D-C73A14062499}">
      <dsp:nvSpPr>
        <dsp:cNvPr id="0" name=""/>
        <dsp:cNvSpPr/>
      </dsp:nvSpPr>
      <dsp:spPr>
        <a:xfrm flipV="1">
          <a:off x="10505" y="1403309"/>
          <a:ext cx="45737" cy="45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 dirty="0"/>
        </a:p>
      </dsp:txBody>
      <dsp:txXfrm rot="10800000">
        <a:off x="10505" y="1403309"/>
        <a:ext cx="45737" cy="45708"/>
      </dsp:txXfrm>
    </dsp:sp>
    <dsp:sp modelId="{E04C50FC-A8CD-40D5-8BAB-6AFBBC3BB727}">
      <dsp:nvSpPr>
        <dsp:cNvPr id="0" name=""/>
        <dsp:cNvSpPr/>
      </dsp:nvSpPr>
      <dsp:spPr>
        <a:xfrm>
          <a:off x="531191" y="1321"/>
          <a:ext cx="4749477" cy="2849686"/>
        </a:xfrm>
        <a:prstGeom prst="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Ambiente de trabajo atractivo</a:t>
          </a:r>
          <a:endParaRPr lang="es-MX" sz="5700" kern="1200" dirty="0"/>
        </a:p>
      </dsp:txBody>
      <dsp:txXfrm>
        <a:off x="531191" y="1321"/>
        <a:ext cx="4749477" cy="2849686"/>
      </dsp:txXfrm>
    </dsp:sp>
    <dsp:sp modelId="{C37E402A-8536-43B1-9313-13461485BCC1}">
      <dsp:nvSpPr>
        <dsp:cNvPr id="0" name=""/>
        <dsp:cNvSpPr/>
      </dsp:nvSpPr>
      <dsp:spPr>
        <a:xfrm>
          <a:off x="5755616" y="1321"/>
          <a:ext cx="4749477" cy="2849686"/>
        </a:xfrm>
        <a:prstGeom prst="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Atmósfera ordenada</a:t>
          </a:r>
          <a:endParaRPr lang="es-MX" sz="5700" kern="1200" dirty="0"/>
        </a:p>
      </dsp:txBody>
      <dsp:txXfrm>
        <a:off x="5755616" y="1321"/>
        <a:ext cx="4749477" cy="2849686"/>
      </dsp:txXfrm>
    </dsp:sp>
    <dsp:sp modelId="{CA132209-F0A6-4A47-996A-E2C845AEEEC5}">
      <dsp:nvSpPr>
        <dsp:cNvPr id="0" name=""/>
        <dsp:cNvSpPr/>
      </dsp:nvSpPr>
      <dsp:spPr>
        <a:xfrm>
          <a:off x="2883061" y="3325955"/>
          <a:ext cx="4749477" cy="2849686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5700" kern="1200" dirty="0" smtClean="0"/>
            <a:t>Ambiente de aprendizaje:</a:t>
          </a:r>
          <a:endParaRPr lang="es-MX" sz="5700" kern="1200" dirty="0"/>
        </a:p>
      </dsp:txBody>
      <dsp:txXfrm>
        <a:off x="2883061" y="3325955"/>
        <a:ext cx="4749477" cy="28496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11F67-33B3-48CF-B479-3D4F7600BF82}">
      <dsp:nvSpPr>
        <dsp:cNvPr id="0" name=""/>
        <dsp:cNvSpPr/>
      </dsp:nvSpPr>
      <dsp:spPr>
        <a:xfrm>
          <a:off x="4438954" y="136794"/>
          <a:ext cx="4636794" cy="192578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Le enseñanza y el aprendizaje como centro de la actividad escolar:</a:t>
          </a:r>
          <a:endParaRPr lang="es-MX" sz="2900" kern="1200" dirty="0"/>
        </a:p>
      </dsp:txBody>
      <dsp:txXfrm>
        <a:off x="4438954" y="136794"/>
        <a:ext cx="4636794" cy="1925787"/>
      </dsp:txXfrm>
    </dsp:sp>
    <dsp:sp modelId="{4A477F74-A134-4C0A-BA90-BA2443A64BF5}">
      <dsp:nvSpPr>
        <dsp:cNvPr id="0" name=""/>
        <dsp:cNvSpPr/>
      </dsp:nvSpPr>
      <dsp:spPr>
        <a:xfrm>
          <a:off x="891167" y="2504612"/>
          <a:ext cx="2590497" cy="1694329"/>
        </a:xfrm>
        <a:prstGeom prst="rect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* Optimización del tiempo de aprendizaje</a:t>
          </a:r>
          <a:endParaRPr lang="es-MX" sz="2900" kern="1200" dirty="0"/>
        </a:p>
      </dsp:txBody>
      <dsp:txXfrm>
        <a:off x="891167" y="2504612"/>
        <a:ext cx="2590497" cy="1694329"/>
      </dsp:txXfrm>
    </dsp:sp>
    <dsp:sp modelId="{8CC0B4CE-81E4-46B6-B14A-1D56B843760A}">
      <dsp:nvSpPr>
        <dsp:cNvPr id="0" name=""/>
        <dsp:cNvSpPr/>
      </dsp:nvSpPr>
      <dsp:spPr>
        <a:xfrm>
          <a:off x="4097874" y="2450853"/>
          <a:ext cx="2904221" cy="1815820"/>
        </a:xfrm>
        <a:prstGeom prst="rect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Énfasis académico</a:t>
          </a:r>
          <a:endParaRPr lang="es-MX" sz="2900" kern="1200" dirty="0"/>
        </a:p>
      </dsp:txBody>
      <dsp:txXfrm>
        <a:off x="4097874" y="2450853"/>
        <a:ext cx="2904221" cy="1815820"/>
      </dsp:txXfrm>
    </dsp:sp>
    <dsp:sp modelId="{5AC5C7D7-1E25-4E24-89A1-193F2754F0C8}">
      <dsp:nvSpPr>
        <dsp:cNvPr id="0" name=""/>
        <dsp:cNvSpPr/>
      </dsp:nvSpPr>
      <dsp:spPr>
        <a:xfrm>
          <a:off x="7655183" y="2391998"/>
          <a:ext cx="2860416" cy="168764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Enfoque en el aprovechamiento</a:t>
          </a:r>
          <a:endParaRPr lang="es-MX" sz="2900" kern="1200" dirty="0"/>
        </a:p>
      </dsp:txBody>
      <dsp:txXfrm>
        <a:off x="7655183" y="2391998"/>
        <a:ext cx="2860416" cy="16876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8F282-C3C4-4469-8A0A-C326A254432A}">
      <dsp:nvSpPr>
        <dsp:cNvPr id="0" name=""/>
        <dsp:cNvSpPr/>
      </dsp:nvSpPr>
      <dsp:spPr>
        <a:xfrm rot="5400000">
          <a:off x="4897510" y="90152"/>
          <a:ext cx="1346398" cy="1171366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Enseñanza con propósito</a:t>
          </a:r>
          <a:r>
            <a:rPr lang="es-MX" sz="900" kern="1200" dirty="0" smtClean="0"/>
            <a:t>::</a:t>
          </a:r>
          <a:endParaRPr lang="es-MX" sz="900" kern="1200" dirty="0"/>
        </a:p>
      </dsp:txBody>
      <dsp:txXfrm rot="-5400000">
        <a:off x="5167564" y="212450"/>
        <a:ext cx="806290" cy="926770"/>
      </dsp:txXfrm>
    </dsp:sp>
    <dsp:sp modelId="{BDB71800-353F-4900-8888-6E23E2791465}">
      <dsp:nvSpPr>
        <dsp:cNvPr id="0" name=""/>
        <dsp:cNvSpPr/>
      </dsp:nvSpPr>
      <dsp:spPr>
        <a:xfrm flipH="1">
          <a:off x="6898743" y="612044"/>
          <a:ext cx="62567" cy="127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21E97A-5B48-41B7-9C3C-FFFEAA756F7D}">
      <dsp:nvSpPr>
        <dsp:cNvPr id="0" name=""/>
        <dsp:cNvSpPr/>
      </dsp:nvSpPr>
      <dsp:spPr>
        <a:xfrm rot="5400000">
          <a:off x="4271347" y="656736"/>
          <a:ext cx="42169" cy="38198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/>
        </a:p>
      </dsp:txBody>
      <dsp:txXfrm rot="-5400000">
        <a:off x="4279399" y="661448"/>
        <a:ext cx="26064" cy="28775"/>
      </dsp:txXfrm>
    </dsp:sp>
    <dsp:sp modelId="{FD7FEE93-BF3F-47AB-B2D9-A4458BEE9CE7}">
      <dsp:nvSpPr>
        <dsp:cNvPr id="0" name=""/>
        <dsp:cNvSpPr/>
      </dsp:nvSpPr>
      <dsp:spPr>
        <a:xfrm rot="5400000">
          <a:off x="4249347" y="1170828"/>
          <a:ext cx="1346398" cy="129566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Organización eficiente</a:t>
          </a:r>
          <a:endParaRPr lang="es-MX" sz="1100" kern="1200" dirty="0"/>
        </a:p>
      </dsp:txBody>
      <dsp:txXfrm rot="-5400000">
        <a:off x="4486591" y="1365630"/>
        <a:ext cx="871910" cy="906056"/>
      </dsp:txXfrm>
    </dsp:sp>
    <dsp:sp modelId="{F536C48E-D5B9-4DDB-9925-F43296BD92CE}">
      <dsp:nvSpPr>
        <dsp:cNvPr id="0" name=""/>
        <dsp:cNvSpPr/>
      </dsp:nvSpPr>
      <dsp:spPr>
        <a:xfrm flipH="1">
          <a:off x="3542238" y="1786167"/>
          <a:ext cx="38199" cy="64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CC7CD-1ADA-4958-8230-50B6649CCD18}">
      <dsp:nvSpPr>
        <dsp:cNvPr id="0" name=""/>
        <dsp:cNvSpPr/>
      </dsp:nvSpPr>
      <dsp:spPr>
        <a:xfrm rot="16200000" flipH="1">
          <a:off x="6087868" y="1791377"/>
          <a:ext cx="199509" cy="54562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100" kern="1200"/>
        </a:p>
      </dsp:txBody>
      <dsp:txXfrm rot="-5400000">
        <a:off x="6166131" y="1740077"/>
        <a:ext cx="42982" cy="157163"/>
      </dsp:txXfrm>
    </dsp:sp>
    <dsp:sp modelId="{D2FD8392-E1C1-4D41-B0F7-2540F9141155}">
      <dsp:nvSpPr>
        <dsp:cNvPr id="0" name=""/>
        <dsp:cNvSpPr/>
      </dsp:nvSpPr>
      <dsp:spPr>
        <a:xfrm rot="5400000">
          <a:off x="4884309" y="2375798"/>
          <a:ext cx="1346398" cy="117136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kern="1200" dirty="0" smtClean="0"/>
            <a:t>Claridad de propósitos</a:t>
          </a:r>
        </a:p>
      </dsp:txBody>
      <dsp:txXfrm rot="-5400000">
        <a:off x="5154363" y="2498096"/>
        <a:ext cx="806290" cy="926770"/>
      </dsp:txXfrm>
    </dsp:sp>
    <dsp:sp modelId="{359CE76B-70BB-485F-BEC3-4DC20A349EDF}">
      <dsp:nvSpPr>
        <dsp:cNvPr id="0" name=""/>
        <dsp:cNvSpPr/>
      </dsp:nvSpPr>
      <dsp:spPr>
        <a:xfrm>
          <a:off x="6178736" y="2557561"/>
          <a:ext cx="1502580" cy="80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978E6B-060D-48CA-A42C-428A013125AC}">
      <dsp:nvSpPr>
        <dsp:cNvPr id="0" name=""/>
        <dsp:cNvSpPr/>
      </dsp:nvSpPr>
      <dsp:spPr>
        <a:xfrm rot="5400000">
          <a:off x="3639450" y="2315183"/>
          <a:ext cx="1346398" cy="11713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3909504" y="2437481"/>
        <a:ext cx="806290" cy="926770"/>
      </dsp:txXfrm>
    </dsp:sp>
    <dsp:sp modelId="{1387A658-C5A0-42D8-9AC9-3FDAC7CE7021}">
      <dsp:nvSpPr>
        <dsp:cNvPr id="0" name=""/>
        <dsp:cNvSpPr/>
      </dsp:nvSpPr>
      <dsp:spPr>
        <a:xfrm rot="5400000">
          <a:off x="4249347" y="3518621"/>
          <a:ext cx="1346398" cy="1171366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300" kern="1200"/>
        </a:p>
      </dsp:txBody>
      <dsp:txXfrm rot="-5400000">
        <a:off x="4519401" y="3640919"/>
        <a:ext cx="806290" cy="926770"/>
      </dsp:txXfrm>
    </dsp:sp>
    <dsp:sp modelId="{5D18FA93-A2BC-487C-BB0B-C444AD841BA3}">
      <dsp:nvSpPr>
        <dsp:cNvPr id="0" name=""/>
        <dsp:cNvSpPr/>
      </dsp:nvSpPr>
      <dsp:spPr>
        <a:xfrm>
          <a:off x="2834282" y="3700384"/>
          <a:ext cx="1454110" cy="80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402C8E-7A79-4216-B2E0-9FA1FE27BE8A}">
      <dsp:nvSpPr>
        <dsp:cNvPr id="0" name=""/>
        <dsp:cNvSpPr/>
      </dsp:nvSpPr>
      <dsp:spPr>
        <a:xfrm rot="5400000">
          <a:off x="5514423" y="3518621"/>
          <a:ext cx="1346398" cy="11713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5784477" y="3640919"/>
        <a:ext cx="806290" cy="926770"/>
      </dsp:txXfrm>
    </dsp:sp>
    <dsp:sp modelId="{B19418A6-2C23-47F7-9BFD-D121100E962A}">
      <dsp:nvSpPr>
        <dsp:cNvPr id="0" name=""/>
        <dsp:cNvSpPr/>
      </dsp:nvSpPr>
      <dsp:spPr>
        <a:xfrm rot="5400000">
          <a:off x="4249885" y="3503218"/>
          <a:ext cx="1346398" cy="1171366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300" kern="1200" dirty="0" smtClean="0"/>
            <a:t>Práctica adaptable</a:t>
          </a:r>
          <a:endParaRPr lang="es-MX" sz="1300" kern="1200" dirty="0"/>
        </a:p>
      </dsp:txBody>
      <dsp:txXfrm rot="-5400000">
        <a:off x="4519939" y="3625516"/>
        <a:ext cx="806290" cy="926770"/>
      </dsp:txXfrm>
    </dsp:sp>
    <dsp:sp modelId="{5A2AD988-136C-40CF-9052-942B69D8C058}">
      <dsp:nvSpPr>
        <dsp:cNvPr id="0" name=""/>
        <dsp:cNvSpPr/>
      </dsp:nvSpPr>
      <dsp:spPr>
        <a:xfrm>
          <a:off x="6178736" y="4843207"/>
          <a:ext cx="1502580" cy="807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80EB7-F98E-465D-B11E-DAE0DBC90245}">
      <dsp:nvSpPr>
        <dsp:cNvPr id="0" name=""/>
        <dsp:cNvSpPr/>
      </dsp:nvSpPr>
      <dsp:spPr>
        <a:xfrm rot="5400000">
          <a:off x="5476446" y="1217720"/>
          <a:ext cx="1346398" cy="1171366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 rot="-5400000">
        <a:off x="5746500" y="1340018"/>
        <a:ext cx="806290" cy="9267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94CEC-92F6-4D68-A027-4B9D4DDECC31}">
      <dsp:nvSpPr>
        <dsp:cNvPr id="0" name=""/>
        <dsp:cNvSpPr/>
      </dsp:nvSpPr>
      <dsp:spPr>
        <a:xfrm>
          <a:off x="2191994" y="0"/>
          <a:ext cx="5331836" cy="5331836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19803-042C-4AA8-B1AC-4C4874E0F578}">
      <dsp:nvSpPr>
        <dsp:cNvPr id="0" name=""/>
        <dsp:cNvSpPr/>
      </dsp:nvSpPr>
      <dsp:spPr>
        <a:xfrm>
          <a:off x="4857912" y="536047"/>
          <a:ext cx="3465693" cy="126214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Expectativas globales elevadas</a:t>
          </a:r>
          <a:endParaRPr lang="es-MX" sz="3200" kern="1200" dirty="0"/>
        </a:p>
      </dsp:txBody>
      <dsp:txXfrm>
        <a:off x="4919525" y="597660"/>
        <a:ext cx="3342467" cy="1138919"/>
      </dsp:txXfrm>
    </dsp:sp>
    <dsp:sp modelId="{99ACCE92-61EB-4B18-9B27-A8797F7940C6}">
      <dsp:nvSpPr>
        <dsp:cNvPr id="0" name=""/>
        <dsp:cNvSpPr/>
      </dsp:nvSpPr>
      <dsp:spPr>
        <a:xfrm>
          <a:off x="4857912" y="1955961"/>
          <a:ext cx="3465693" cy="126214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smtClean="0"/>
            <a:t> Comunicación de expectativas</a:t>
          </a:r>
          <a:endParaRPr lang="es-MX" sz="3200" kern="1200" dirty="0"/>
        </a:p>
      </dsp:txBody>
      <dsp:txXfrm>
        <a:off x="4919525" y="2017574"/>
        <a:ext cx="3342467" cy="1138919"/>
      </dsp:txXfrm>
    </dsp:sp>
    <dsp:sp modelId="{2647AE5F-6A4E-45B1-899F-88600AF2C990}">
      <dsp:nvSpPr>
        <dsp:cNvPr id="0" name=""/>
        <dsp:cNvSpPr/>
      </dsp:nvSpPr>
      <dsp:spPr>
        <a:xfrm>
          <a:off x="4857912" y="3375874"/>
          <a:ext cx="3465693" cy="1262145"/>
        </a:xfrm>
        <a:prstGeom prst="round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Desafío intelectual</a:t>
          </a:r>
          <a:endParaRPr lang="es-MX" sz="3200" kern="1200" dirty="0"/>
        </a:p>
      </dsp:txBody>
      <dsp:txXfrm>
        <a:off x="4919525" y="3437487"/>
        <a:ext cx="3342467" cy="1138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C8CAC5-BFF5-44F4-813D-F3C8C67B42F2}">
      <dsp:nvSpPr>
        <dsp:cNvPr id="0" name=""/>
        <dsp:cNvSpPr/>
      </dsp:nvSpPr>
      <dsp:spPr>
        <a:xfrm rot="5400000">
          <a:off x="654484" y="1466880"/>
          <a:ext cx="1966629" cy="32724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86B9E-094D-423C-A72C-5C72A39A629E}">
      <dsp:nvSpPr>
        <dsp:cNvPr id="0" name=""/>
        <dsp:cNvSpPr/>
      </dsp:nvSpPr>
      <dsp:spPr>
        <a:xfrm>
          <a:off x="326204" y="2444631"/>
          <a:ext cx="2954366" cy="25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Reforzamiento Positivo:</a:t>
          </a:r>
          <a:endParaRPr lang="es-MX" sz="2800" kern="1200" dirty="0"/>
        </a:p>
      </dsp:txBody>
      <dsp:txXfrm>
        <a:off x="326204" y="2444631"/>
        <a:ext cx="2954366" cy="2589675"/>
      </dsp:txXfrm>
    </dsp:sp>
    <dsp:sp modelId="{9AA4C449-B1CF-4200-829A-0184C3BC80E7}">
      <dsp:nvSpPr>
        <dsp:cNvPr id="0" name=""/>
        <dsp:cNvSpPr/>
      </dsp:nvSpPr>
      <dsp:spPr>
        <a:xfrm>
          <a:off x="2723143" y="1225960"/>
          <a:ext cx="557427" cy="557427"/>
        </a:xfrm>
        <a:prstGeom prst="triangle">
          <a:avLst>
            <a:gd name="adj" fmla="val 100000"/>
          </a:avLst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accent4">
              <a:hueOff val="2598923"/>
              <a:satOff val="-11992"/>
              <a:lumOff val="4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691E4-C76F-475C-ABF1-A1AB0B2FA7B9}">
      <dsp:nvSpPr>
        <dsp:cNvPr id="0" name=""/>
        <dsp:cNvSpPr/>
      </dsp:nvSpPr>
      <dsp:spPr>
        <a:xfrm rot="5400000">
          <a:off x="4271206" y="571918"/>
          <a:ext cx="1966629" cy="32724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accent4">
              <a:hueOff val="5197846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9A79F6-0670-4308-A74A-4E9209232ECF}">
      <dsp:nvSpPr>
        <dsp:cNvPr id="0" name=""/>
        <dsp:cNvSpPr/>
      </dsp:nvSpPr>
      <dsp:spPr>
        <a:xfrm>
          <a:off x="3942926" y="1549669"/>
          <a:ext cx="2954366" cy="25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Disciplina clara y justa</a:t>
          </a:r>
          <a:endParaRPr lang="es-MX" sz="2800" kern="1200" dirty="0"/>
        </a:p>
      </dsp:txBody>
      <dsp:txXfrm>
        <a:off x="3942926" y="1549669"/>
        <a:ext cx="2954366" cy="2589675"/>
      </dsp:txXfrm>
    </dsp:sp>
    <dsp:sp modelId="{813C2CD7-74EB-4313-B179-3AE88E57C399}">
      <dsp:nvSpPr>
        <dsp:cNvPr id="0" name=""/>
        <dsp:cNvSpPr/>
      </dsp:nvSpPr>
      <dsp:spPr>
        <a:xfrm>
          <a:off x="6339865" y="330998"/>
          <a:ext cx="557427" cy="557427"/>
        </a:xfrm>
        <a:prstGeom prst="triangle">
          <a:avLst>
            <a:gd name="adj" fmla="val 100000"/>
          </a:avLst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accent4">
              <a:hueOff val="7796769"/>
              <a:satOff val="-35976"/>
              <a:lumOff val="13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FEA96-6B0C-400E-8143-10E2CCBB529F}">
      <dsp:nvSpPr>
        <dsp:cNvPr id="0" name=""/>
        <dsp:cNvSpPr/>
      </dsp:nvSpPr>
      <dsp:spPr>
        <a:xfrm rot="5400000">
          <a:off x="7887927" y="-323042"/>
          <a:ext cx="1966629" cy="327242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FA2CB8-5359-4873-BE3B-F8D93FF7939C}">
      <dsp:nvSpPr>
        <dsp:cNvPr id="0" name=""/>
        <dsp:cNvSpPr/>
      </dsp:nvSpPr>
      <dsp:spPr>
        <a:xfrm>
          <a:off x="7559648" y="654708"/>
          <a:ext cx="2954366" cy="2589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Retroalimentación</a:t>
          </a:r>
          <a:endParaRPr lang="es-MX" sz="2800" kern="1200" dirty="0"/>
        </a:p>
      </dsp:txBody>
      <dsp:txXfrm>
        <a:off x="7559648" y="654708"/>
        <a:ext cx="2954366" cy="25896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4E08D-79DF-4339-9340-D45C7E1089A2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53552-FC7C-421E-8F1A-438B5776C0A7}">
      <dsp:nvSpPr>
        <dsp:cNvPr id="0" name=""/>
        <dsp:cNvSpPr/>
      </dsp:nvSpPr>
      <dsp:spPr>
        <a:xfrm>
          <a:off x="0" y="0"/>
          <a:ext cx="2103120" cy="580231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900" kern="1200" dirty="0" smtClean="0"/>
            <a:t>Seguimiento de avances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2900" kern="1200" dirty="0"/>
        </a:p>
      </dsp:txBody>
      <dsp:txXfrm>
        <a:off x="0" y="0"/>
        <a:ext cx="2103120" cy="5802313"/>
      </dsp:txXfrm>
    </dsp:sp>
    <dsp:sp modelId="{6A0D8486-49BE-40AB-A52A-C7475F0B9691}">
      <dsp:nvSpPr>
        <dsp:cNvPr id="0" name=""/>
        <dsp:cNvSpPr/>
      </dsp:nvSpPr>
      <dsp:spPr>
        <a:xfrm>
          <a:off x="2260854" y="134858"/>
          <a:ext cx="8254746" cy="269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200" kern="1200" dirty="0" smtClean="0"/>
            <a:t>Seguimiento de desempeño del alumno</a:t>
          </a:r>
          <a:endParaRPr lang="es-MX" sz="3200" kern="1200" dirty="0"/>
        </a:p>
      </dsp:txBody>
      <dsp:txXfrm>
        <a:off x="2260854" y="134858"/>
        <a:ext cx="8254746" cy="2697168"/>
      </dsp:txXfrm>
    </dsp:sp>
    <dsp:sp modelId="{92E1AA7F-1A6D-46FB-8312-3690D0C180A7}">
      <dsp:nvSpPr>
        <dsp:cNvPr id="0" name=""/>
        <dsp:cNvSpPr/>
      </dsp:nvSpPr>
      <dsp:spPr>
        <a:xfrm>
          <a:off x="2103120" y="2832027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51150-71EA-4BA6-9743-69297CB85361}">
      <dsp:nvSpPr>
        <dsp:cNvPr id="0" name=""/>
        <dsp:cNvSpPr/>
      </dsp:nvSpPr>
      <dsp:spPr>
        <a:xfrm>
          <a:off x="2260854" y="2966885"/>
          <a:ext cx="8254746" cy="26971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kern="1200" dirty="0" smtClean="0"/>
            <a:t>Evaluación del funcionamiento de la escuela</a:t>
          </a:r>
          <a:endParaRPr lang="es-MX" sz="3600" kern="1200" dirty="0"/>
        </a:p>
      </dsp:txBody>
      <dsp:txXfrm>
        <a:off x="2260854" y="2966885"/>
        <a:ext cx="8254746" cy="2697168"/>
      </dsp:txXfrm>
    </dsp:sp>
    <dsp:sp modelId="{AAE1DAAD-835A-4CC3-8739-784D3702A1E8}">
      <dsp:nvSpPr>
        <dsp:cNvPr id="0" name=""/>
        <dsp:cNvSpPr/>
      </dsp:nvSpPr>
      <dsp:spPr>
        <a:xfrm>
          <a:off x="2103120" y="5664054"/>
          <a:ext cx="84124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818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50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51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015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3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098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63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5278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006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8335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266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A149D-F957-4D84-B202-92FD616E0B82}" type="datetimeFigureOut">
              <a:rPr lang="es-MX" smtClean="0"/>
              <a:t>08/11/2016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BB63A-4BBD-4A2C-A2B1-C8A4FD0AD04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29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44637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CARACTERISTICAS CLAVE DE LAS ESCUELAS EFECTIVAS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667000"/>
            <a:ext cx="9144000" cy="3556000"/>
          </a:xfrm>
        </p:spPr>
        <p:txBody>
          <a:bodyPr>
            <a:normAutofit lnSpcReduction="10000"/>
          </a:bodyPr>
          <a:lstStyle/>
          <a:p>
            <a:pPr algn="r"/>
            <a:endParaRPr lang="es-MX" b="1" dirty="0" smtClean="0"/>
          </a:p>
          <a:p>
            <a:pPr algn="r"/>
            <a:endParaRPr lang="es-MX" b="1" dirty="0"/>
          </a:p>
          <a:p>
            <a:pPr algn="r"/>
            <a:endParaRPr lang="es-MX" b="1" dirty="0" smtClean="0"/>
          </a:p>
          <a:p>
            <a:pPr algn="r"/>
            <a:endParaRPr lang="es-MX" b="1" dirty="0"/>
          </a:p>
          <a:p>
            <a:pPr algn="r"/>
            <a:endParaRPr lang="es-MX" b="1" dirty="0" smtClean="0"/>
          </a:p>
          <a:p>
            <a:pPr algn="r"/>
            <a:r>
              <a:rPr lang="es-MX" b="1" dirty="0" smtClean="0"/>
              <a:t>Pam Sammons</a:t>
            </a:r>
          </a:p>
          <a:p>
            <a:pPr algn="r"/>
            <a:r>
              <a:rPr lang="es-MX" b="1" dirty="0" smtClean="0"/>
              <a:t>Josh Hilman</a:t>
            </a:r>
          </a:p>
          <a:p>
            <a:pPr algn="r"/>
            <a:r>
              <a:rPr lang="es-MX" b="1" dirty="0" smtClean="0"/>
              <a:t>Peter Mortimore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667000"/>
            <a:ext cx="4927600" cy="355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4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5896261"/>
              </p:ext>
            </p:extLst>
          </p:nvPr>
        </p:nvGraphicFramePr>
        <p:xfrm>
          <a:off x="949036" y="194541"/>
          <a:ext cx="10515600" cy="580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96777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872482"/>
              </p:ext>
            </p:extLst>
          </p:nvPr>
        </p:nvGraphicFramePr>
        <p:xfrm>
          <a:off x="665018" y="0"/>
          <a:ext cx="10688782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0514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5839019"/>
              </p:ext>
            </p:extLst>
          </p:nvPr>
        </p:nvGraphicFramePr>
        <p:xfrm>
          <a:off x="838200" y="166688"/>
          <a:ext cx="10515600" cy="6010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1950" y="4372841"/>
            <a:ext cx="42100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20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33691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010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90599"/>
          </a:xfrm>
        </p:spPr>
        <p:txBody>
          <a:bodyPr/>
          <a:lstStyle/>
          <a:p>
            <a:r>
              <a:rPr lang="es-MX" b="1" dirty="0"/>
              <a:t>Once factores para las escuelas efectivas</a:t>
            </a:r>
            <a:endParaRPr lang="es-MX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141727"/>
              </p:ext>
            </p:extLst>
          </p:nvPr>
        </p:nvGraphicFramePr>
        <p:xfrm>
          <a:off x="838200" y="990600"/>
          <a:ext cx="105156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0740813"/>
              </p:ext>
            </p:extLst>
          </p:nvPr>
        </p:nvGraphicFramePr>
        <p:xfrm>
          <a:off x="838200" y="406400"/>
          <a:ext cx="10515600" cy="5770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267" y="3543141"/>
            <a:ext cx="4199466" cy="331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7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1998475"/>
              </p:ext>
            </p:extLst>
          </p:nvPr>
        </p:nvGraphicFramePr>
        <p:xfrm>
          <a:off x="838200" y="271463"/>
          <a:ext cx="10515600" cy="590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2508" y="4342871"/>
            <a:ext cx="5424788" cy="251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223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338538"/>
              </p:ext>
            </p:extLst>
          </p:nvPr>
        </p:nvGraphicFramePr>
        <p:xfrm>
          <a:off x="838200" y="0"/>
          <a:ext cx="10515600" cy="617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858" y="3184525"/>
            <a:ext cx="33337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38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36007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534" y="-1"/>
            <a:ext cx="5150425" cy="3877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51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1849369"/>
              </p:ext>
            </p:extLst>
          </p:nvPr>
        </p:nvGraphicFramePr>
        <p:xfrm>
          <a:off x="838200" y="279758"/>
          <a:ext cx="10515600" cy="5922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0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667837"/>
              </p:ext>
            </p:extLst>
          </p:nvPr>
        </p:nvGraphicFramePr>
        <p:xfrm>
          <a:off x="838200" y="845127"/>
          <a:ext cx="10515600" cy="5331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230583" y="3394364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/>
              <a:t>Expectativas elevadas: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82291" y="4717802"/>
            <a:ext cx="1898223" cy="14249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500" y="2646218"/>
            <a:ext cx="2760518" cy="14270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27623" y="570096"/>
            <a:ext cx="1563832" cy="20761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39250" y="4282517"/>
            <a:ext cx="2855768" cy="130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0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419018"/>
              </p:ext>
            </p:extLst>
          </p:nvPr>
        </p:nvGraphicFramePr>
        <p:xfrm>
          <a:off x="768350" y="676275"/>
          <a:ext cx="10515600" cy="536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3559" y="4475018"/>
            <a:ext cx="3015096" cy="23829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5795" y="3385705"/>
            <a:ext cx="2857500" cy="28575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94122" y="2019300"/>
            <a:ext cx="3726873" cy="2795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215</Words>
  <Application>Microsoft Office PowerPoint</Application>
  <PresentationFormat>Panorámica</PresentationFormat>
  <Paragraphs>58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CARACTERISTICAS CLAVE DE LAS ESCUELAS EFECTIVAS</vt:lpstr>
      <vt:lpstr>Once factores para las escuelas efectivas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CARACTERISTICAS CLAVE DE LAS ESCUELAS EFECTIVAS</dc:title>
  <dc:creator>Samsung</dc:creator>
  <cp:lastModifiedBy>Compaq</cp:lastModifiedBy>
  <cp:revision>24</cp:revision>
  <dcterms:created xsi:type="dcterms:W3CDTF">2016-11-01T00:12:10Z</dcterms:created>
  <dcterms:modified xsi:type="dcterms:W3CDTF">2016-11-08T19:38:45Z</dcterms:modified>
</cp:coreProperties>
</file>