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5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0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14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16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46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4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7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3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57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66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40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F612-856D-4E16-8FFC-C666E5167B34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68A2B-FF8C-456D-84D2-548339280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090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972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62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207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075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720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25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48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/ 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5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63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339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 </vt:lpstr>
      <vt:lpstr>INTRODUCCIÓN</vt:lpstr>
      <vt:lpstr>MENÚ INTERACTIVO</vt:lpstr>
      <vt:lpstr>CONTENIDO 1</vt:lpstr>
      <vt:lpstr>CONTENIDO 2</vt:lpstr>
      <vt:lpstr>CONTENIDO 3</vt:lpstr>
      <vt:lpstr>MATERIALES DE REPASO / CIERRE</vt:lpstr>
      <vt:lpstr>INTERACTIVOS E IMPRIMIBLES</vt:lpstr>
      <vt:lpstr>CRÉDITOS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</dc:title>
  <dc:creator>CCPA</dc:creator>
  <cp:lastModifiedBy>CCPA</cp:lastModifiedBy>
  <cp:revision>1</cp:revision>
  <dcterms:created xsi:type="dcterms:W3CDTF">2016-09-07T17:21:56Z</dcterms:created>
  <dcterms:modified xsi:type="dcterms:W3CDTF">2016-09-07T17:28:53Z</dcterms:modified>
</cp:coreProperties>
</file>