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D1FD-82DE-4D08-A79F-C516E5AED83D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0A2E-A899-4AC0-BEB0-F015D314A9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3731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D1FD-82DE-4D08-A79F-C516E5AED83D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0A2E-A899-4AC0-BEB0-F015D314A9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9531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D1FD-82DE-4D08-A79F-C516E5AED83D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0A2E-A899-4AC0-BEB0-F015D314A9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7277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D1FD-82DE-4D08-A79F-C516E5AED83D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0A2E-A899-4AC0-BEB0-F015D314A9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981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D1FD-82DE-4D08-A79F-C516E5AED83D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0A2E-A899-4AC0-BEB0-F015D314A9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8146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D1FD-82DE-4D08-A79F-C516E5AED83D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0A2E-A899-4AC0-BEB0-F015D314A9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252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D1FD-82DE-4D08-A79F-C516E5AED83D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0A2E-A899-4AC0-BEB0-F015D314A9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7345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D1FD-82DE-4D08-A79F-C516E5AED83D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0A2E-A899-4AC0-BEB0-F015D314A9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1648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D1FD-82DE-4D08-A79F-C516E5AED83D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0A2E-A899-4AC0-BEB0-F015D314A9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3235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D1FD-82DE-4D08-A79F-C516E5AED83D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0A2E-A899-4AC0-BEB0-F015D314A9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9266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BD1FD-82DE-4D08-A79F-C516E5AED83D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80A2E-A899-4AC0-BEB0-F015D314A9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861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BD1FD-82DE-4D08-A79F-C516E5AED83D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80A2E-A899-4AC0-BEB0-F015D314A9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6801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PORTADA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6668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PANTALLA </a:t>
            </a:r>
            <a:r>
              <a:rPr lang="es-MX" smtClean="0"/>
              <a:t>DE DESPEDIDA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1035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INTRODUCIÓN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6027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MENÚ INTERACTIVO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533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1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3139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2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1738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3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2311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MATERIALES DE REPASO / CIERRE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5725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INTERACTIVOS E IMPRIMIBLES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5735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PANTALLA DE CREDITOS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1530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Panorámica</PresentationFormat>
  <Paragraphs>10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PORTADA</vt:lpstr>
      <vt:lpstr>INTRODUCIÓN</vt:lpstr>
      <vt:lpstr>MENÚ INTERACTIVO</vt:lpstr>
      <vt:lpstr>CONTENIDO 1</vt:lpstr>
      <vt:lpstr>CONTENIDO 2</vt:lpstr>
      <vt:lpstr>CONTENIDO 3</vt:lpstr>
      <vt:lpstr>MATERIALES DE REPASO / CIERRE</vt:lpstr>
      <vt:lpstr>INTERACTIVOS E IMPRIMIBLES</vt:lpstr>
      <vt:lpstr>PANTALLA DE CREDITOS</vt:lpstr>
      <vt:lpstr>PANTALLA DE DESPEDIDA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PORTADA</dc:title>
  <dc:creator>brenda lopez</dc:creator>
  <cp:lastModifiedBy>brenda lopez</cp:lastModifiedBy>
  <cp:revision>1</cp:revision>
  <dcterms:created xsi:type="dcterms:W3CDTF">2016-09-22T04:25:25Z</dcterms:created>
  <dcterms:modified xsi:type="dcterms:W3CDTF">2016-09-22T04:25:46Z</dcterms:modified>
</cp:coreProperties>
</file>