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73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53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727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8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14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52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34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4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2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26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86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D1FD-82DE-4D08-A79F-C516E5AED83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0A2E-A899-4AC0-BEB0-F015D314A9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80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66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</a:t>
            </a:r>
            <a:r>
              <a:rPr lang="es-MX" smtClean="0"/>
              <a:t>DE DESPEDIDA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03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602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53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13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73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31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/ CIERRE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72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73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CREDITOS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153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Panorámica</PresentationFormat>
  <Paragraphs>10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PORTADA</vt:lpstr>
      <vt:lpstr>INTRODUCIÓN</vt:lpstr>
      <vt:lpstr>MENÚ INTERACTIVO</vt:lpstr>
      <vt:lpstr>CONTENIDO 1</vt:lpstr>
      <vt:lpstr>CONTENIDO 2</vt:lpstr>
      <vt:lpstr>CONTENIDO 3</vt:lpstr>
      <vt:lpstr>MATERIALES DE REPASO / CIERRE</vt:lpstr>
      <vt:lpstr>INTERACTIVOS E IMPRIMIBLES</vt:lpstr>
      <vt:lpstr>PANTALLA DE CREDITOS</vt:lpstr>
      <vt:lpstr>PANTALLA DE DESPEDIDA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brenda lopez</dc:creator>
  <cp:lastModifiedBy>brenda lopez</cp:lastModifiedBy>
  <cp:revision>1</cp:revision>
  <dcterms:created xsi:type="dcterms:W3CDTF">2016-09-22T04:25:25Z</dcterms:created>
  <dcterms:modified xsi:type="dcterms:W3CDTF">2016-09-22T04:25:46Z</dcterms:modified>
</cp:coreProperties>
</file>