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23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20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99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911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649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89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22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39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682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580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50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71E7-A0D7-4955-90FF-358E5D3076F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D3DD3-29BF-4438-9E3B-327CE9FA09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46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7200" dirty="0" smtClean="0"/>
              <a:t>Portada.</a:t>
            </a:r>
            <a:endParaRPr lang="es-ES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66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Despedida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05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17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179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Contenido 1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30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01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Contenido 2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257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Contenido 3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7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 y cierre.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59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241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Créditos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29882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Portada.</vt:lpstr>
      <vt:lpstr>Introducción</vt:lpstr>
      <vt:lpstr>Menú interactivo.</vt:lpstr>
      <vt:lpstr>Contenido 1 </vt:lpstr>
      <vt:lpstr>Contenido 2  </vt:lpstr>
      <vt:lpstr>Contenido 3 </vt:lpstr>
      <vt:lpstr>Materiales de repaso y cierre.</vt:lpstr>
      <vt:lpstr>Interactivos e imprimibles.</vt:lpstr>
      <vt:lpstr>Créditos</vt:lpstr>
      <vt:lpstr>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Portada.</dc:title>
  <dc:creator>CCPA</dc:creator>
  <cp:lastModifiedBy>CCPA</cp:lastModifiedBy>
  <cp:revision>2</cp:revision>
  <dcterms:created xsi:type="dcterms:W3CDTF">2016-09-07T17:19:13Z</dcterms:created>
  <dcterms:modified xsi:type="dcterms:W3CDTF">2016-09-07T17:30:00Z</dcterms:modified>
</cp:coreProperties>
</file>