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388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276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325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155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356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857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94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446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002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043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107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06BEC-3058-448E-B22F-7D3B86CA1F02}" type="datetimeFigureOut">
              <a:rPr lang="es-ES" smtClean="0"/>
              <a:t>07/09/2016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154D0-AB94-4126-B3B4-1F4CE1276D3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380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es-MX" dirty="0" smtClean="0"/>
              <a:t>portada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7868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464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010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52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023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4223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552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427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o imprimibles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4060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2868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 </vt:lpstr>
      <vt:lpstr>Menú interactivo</vt:lpstr>
      <vt:lpstr>Contenido 1</vt:lpstr>
      <vt:lpstr>Contenido 2</vt:lpstr>
      <vt:lpstr>Contenido 3</vt:lpstr>
      <vt:lpstr>materiales</vt:lpstr>
      <vt:lpstr>Interactivos o imprimibles</vt:lpstr>
      <vt:lpstr>créditos</vt:lpstr>
      <vt:lpstr>Despedida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2016-09-07T16:34:58Z</dcterms:created>
  <dcterms:modified xsi:type="dcterms:W3CDTF">2016-09-07T16:46:29Z</dcterms:modified>
</cp:coreProperties>
</file>