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7126A-CAD4-428E-83CA-6070883C11F3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BC28F-6D7E-4802-AF4A-A68949E96BC9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BC28F-6D7E-4802-AF4A-A68949E96BC9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E7C1-D3D3-46B2-B1B1-F8A70F903795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E790-ABFB-4D87-9CD6-F74AF5B8035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998237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E7C1-D3D3-46B2-B1B1-F8A70F903795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E790-ABFB-4D87-9CD6-F74AF5B8035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90002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E7C1-D3D3-46B2-B1B1-F8A70F903795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E790-ABFB-4D87-9CD6-F74AF5B8035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25455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E7C1-D3D3-46B2-B1B1-F8A70F903795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E790-ABFB-4D87-9CD6-F74AF5B8035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70842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E7C1-D3D3-46B2-B1B1-F8A70F903795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E790-ABFB-4D87-9CD6-F74AF5B8035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0052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E7C1-D3D3-46B2-B1B1-F8A70F903795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E790-ABFB-4D87-9CD6-F74AF5B8035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7608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E7C1-D3D3-46B2-B1B1-F8A70F903795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E790-ABFB-4D87-9CD6-F74AF5B8035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1435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E7C1-D3D3-46B2-B1B1-F8A70F903795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E790-ABFB-4D87-9CD6-F74AF5B8035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898309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E7C1-D3D3-46B2-B1B1-F8A70F903795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E790-ABFB-4D87-9CD6-F74AF5B8035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9857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E7C1-D3D3-46B2-B1B1-F8A70F903795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E790-ABFB-4D87-9CD6-F74AF5B8035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46865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2E7C1-D3D3-46B2-B1B1-F8A70F903795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E790-ABFB-4D87-9CD6-F74AF5B8035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22422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2E7C1-D3D3-46B2-B1B1-F8A70F903795}" type="datetimeFigureOut">
              <a:rPr lang="es-ES" smtClean="0"/>
              <a:pPr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DE790-ABFB-4D87-9CD6-F74AF5B8035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90850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Resultado de imagen para telon de teatr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" name="6 Imagen" descr="Sin título-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03648" y="404664"/>
            <a:ext cx="6624736" cy="407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4500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</a:t>
            </a:r>
            <a:r>
              <a:rPr lang="es-MX" dirty="0" smtClean="0"/>
              <a:t>ntroducción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5130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Menú interactivo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49708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1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13566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2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697913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3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652622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Materiales de repaso/cierre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679429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Pantalla de créditos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13300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Despedida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0673669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17</Words>
  <Application>Microsoft Office PowerPoint</Application>
  <PresentationFormat>Presentación en pantalla (4:3)</PresentationFormat>
  <Paragraphs>9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Introducción</vt:lpstr>
      <vt:lpstr>Menú interactivo</vt:lpstr>
      <vt:lpstr>Contenido 1</vt:lpstr>
      <vt:lpstr>Contenido 2</vt:lpstr>
      <vt:lpstr>Contenido 3</vt:lpstr>
      <vt:lpstr>Materiales de repaso/cierre</vt:lpstr>
      <vt:lpstr>Pantalla de créditos</vt:lpstr>
      <vt:lpstr>Despedida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</dc:title>
  <dc:creator>CCPA</dc:creator>
  <cp:lastModifiedBy>nidia</cp:lastModifiedBy>
  <cp:revision>13</cp:revision>
  <dcterms:created xsi:type="dcterms:W3CDTF">2016-09-07T17:21:35Z</dcterms:created>
  <dcterms:modified xsi:type="dcterms:W3CDTF">2016-09-22T04:27:43Z</dcterms:modified>
</cp:coreProperties>
</file>