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7126A-CAD4-428E-83CA-6070883C11F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BC28F-6D7E-4802-AF4A-A68949E96BC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BC28F-6D7E-4802-AF4A-A68949E96BC9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982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000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2545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084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052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60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143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830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85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4686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2242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E7C1-D3D3-46B2-B1B1-F8A70F903795}" type="datetimeFigureOut">
              <a:rPr lang="es-ES" smtClean="0"/>
              <a:pPr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E790-ABFB-4D87-9CD6-F74AF5B8035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085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telon de teat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6 Imagen" descr="Sin título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04664"/>
            <a:ext cx="6624736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50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</a:t>
            </a:r>
            <a:r>
              <a:rPr lang="es-MX" dirty="0" smtClean="0"/>
              <a:t>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513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970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356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9791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262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Materiales de repaso/cierre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942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330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7366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</Words>
  <Application>Microsoft Office PowerPoint</Application>
  <PresentationFormat>Presentación en pantalla (4:3)</PresentationFormat>
  <Paragraphs>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Introducción</vt:lpstr>
      <vt:lpstr>Menú interactivo</vt:lpstr>
      <vt:lpstr>Contenido 1</vt:lpstr>
      <vt:lpstr>Contenido 2</vt:lpstr>
      <vt:lpstr>Contenido 3</vt:lpstr>
      <vt:lpstr>Materiales de repaso/cierre</vt:lpstr>
      <vt:lpstr>Pantalla de créditos</vt:lpstr>
      <vt:lpstr>Despedida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nidia</cp:lastModifiedBy>
  <cp:revision>13</cp:revision>
  <dcterms:created xsi:type="dcterms:W3CDTF">2016-09-07T17:21:35Z</dcterms:created>
  <dcterms:modified xsi:type="dcterms:W3CDTF">2016-09-22T04:27:43Z</dcterms:modified>
</cp:coreProperties>
</file>