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91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9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64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25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20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78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896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51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08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E4AC-3CE4-4CCF-8B9A-75DDA1A466CA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9EDE-A770-49AC-B7CF-99A4708DC5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89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971600" y="2060848"/>
            <a:ext cx="7772400" cy="1470025"/>
          </a:xfrm>
        </p:spPr>
        <p:txBody>
          <a:bodyPr/>
          <a:lstStyle/>
          <a:p>
            <a:r>
              <a:rPr lang="es-MX" dirty="0"/>
              <a:t>P</a:t>
            </a:r>
            <a:r>
              <a:rPr lang="es-MX" dirty="0" smtClean="0"/>
              <a:t>ortada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345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despedida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069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300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Menú interactivo</a:t>
            </a:r>
            <a:br>
              <a:rPr lang="es-MX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339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59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985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904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repaso/cierre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222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176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créditos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5107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Introducción</vt:lpstr>
      <vt:lpstr>Menú interactivo </vt:lpstr>
      <vt:lpstr>Contenido 1</vt:lpstr>
      <vt:lpstr>Contenido 2</vt:lpstr>
      <vt:lpstr>Contenido 3</vt:lpstr>
      <vt:lpstr>Materiales de repaso/cierre</vt:lpstr>
      <vt:lpstr>Interactivos e imprimibles</vt:lpstr>
      <vt:lpstr>Pantalla de créditos</vt:lpstr>
      <vt:lpstr>Pantalla de 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1</cp:revision>
  <dcterms:created xsi:type="dcterms:W3CDTF">2016-09-07T16:33:15Z</dcterms:created>
  <dcterms:modified xsi:type="dcterms:W3CDTF">2016-09-07T16:39:44Z</dcterms:modified>
</cp:coreProperties>
</file>