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E4AC-3CE4-4CCF-8B9A-75DDA1A466CA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39EDE-A770-49AC-B7CF-99A4708DC5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4916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E4AC-3CE4-4CCF-8B9A-75DDA1A466CA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39EDE-A770-49AC-B7CF-99A4708DC5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197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E4AC-3CE4-4CCF-8B9A-75DDA1A466CA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39EDE-A770-49AC-B7CF-99A4708DC5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0642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E4AC-3CE4-4CCF-8B9A-75DDA1A466CA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39EDE-A770-49AC-B7CF-99A4708DC5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8253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E4AC-3CE4-4CCF-8B9A-75DDA1A466CA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39EDE-A770-49AC-B7CF-99A4708DC5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8202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E4AC-3CE4-4CCF-8B9A-75DDA1A466CA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39EDE-A770-49AC-B7CF-99A4708DC5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478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E4AC-3CE4-4CCF-8B9A-75DDA1A466CA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39EDE-A770-49AC-B7CF-99A4708DC5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8968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E4AC-3CE4-4CCF-8B9A-75DDA1A466CA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39EDE-A770-49AC-B7CF-99A4708DC5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58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E4AC-3CE4-4CCF-8B9A-75DDA1A466CA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39EDE-A770-49AC-B7CF-99A4708DC5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601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E4AC-3CE4-4CCF-8B9A-75DDA1A466CA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39EDE-A770-49AC-B7CF-99A4708DC5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9512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E4AC-3CE4-4CCF-8B9A-75DDA1A466CA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39EDE-A770-49AC-B7CF-99A4708DC5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708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3E4AC-3CE4-4CCF-8B9A-75DDA1A466CA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39EDE-A770-49AC-B7CF-99A4708DC5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589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idx="4294967295"/>
          </p:nvPr>
        </p:nvSpPr>
        <p:spPr>
          <a:xfrm>
            <a:off x="971600" y="2060848"/>
            <a:ext cx="7772400" cy="1470025"/>
          </a:xfrm>
        </p:spPr>
        <p:txBody>
          <a:bodyPr/>
          <a:lstStyle/>
          <a:p>
            <a:r>
              <a:rPr lang="es-MX" dirty="0"/>
              <a:t>P</a:t>
            </a:r>
            <a:r>
              <a:rPr lang="es-MX" dirty="0" smtClean="0"/>
              <a:t>ortada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98345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Pantalla de despedida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50698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3005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Menú interactivo</a:t>
            </a:r>
            <a:br>
              <a:rPr lang="es-MX" dirty="0" smtClean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83392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51594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19852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39043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Materiales de repaso/cierre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2221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Interactivos e imprimibles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51766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Pantalla de créditos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151078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22</Words>
  <Application>Microsoft Office PowerPoint</Application>
  <PresentationFormat>Presentación en pantalla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Portada</vt:lpstr>
      <vt:lpstr>Introducción</vt:lpstr>
      <vt:lpstr>Menú interactivo </vt:lpstr>
      <vt:lpstr>Contenido 1</vt:lpstr>
      <vt:lpstr>Contenido 2</vt:lpstr>
      <vt:lpstr>Contenido 3</vt:lpstr>
      <vt:lpstr>Materiales de repaso/cierre</vt:lpstr>
      <vt:lpstr>Interactivos e imprimibles</vt:lpstr>
      <vt:lpstr>Pantalla de créditos</vt:lpstr>
      <vt:lpstr>Pantalla de despedida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</dc:title>
  <dc:creator>CCPA</dc:creator>
  <cp:lastModifiedBy>CCPA</cp:lastModifiedBy>
  <cp:revision>1</cp:revision>
  <dcterms:created xsi:type="dcterms:W3CDTF">2016-09-07T16:33:15Z</dcterms:created>
  <dcterms:modified xsi:type="dcterms:W3CDTF">2016-09-07T16:39:44Z</dcterms:modified>
</cp:coreProperties>
</file>