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560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71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63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839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383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991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82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68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089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26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210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732F8-5828-489F-BBD9-7903E1D6F6D4}" type="datetimeFigureOut">
              <a:rPr lang="es-MX" smtClean="0"/>
              <a:t>20/09/2016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6DC62-FD84-483D-8D9E-D7477F444C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4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12906" y="20608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5400" dirty="0" smtClean="0">
                <a:latin typeface="Munich" pitchFamily="2" charset="0"/>
                <a:ea typeface="Munich" pitchFamily="2" charset="0"/>
              </a:rPr>
              <a:t>PORTADA.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00959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245950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MX" sz="4000" dirty="0">
                <a:solidFill>
                  <a:prstClr val="black"/>
                </a:solidFill>
                <a:latin typeface="Munich" pitchFamily="2" charset="0"/>
                <a:ea typeface="Munich" pitchFamily="2" charset="0"/>
              </a:rPr>
              <a:t>	</a:t>
            </a:r>
          </a:p>
          <a:p>
            <a:pPr lvl="0" algn="ctr"/>
            <a:r>
              <a:rPr lang="es-MX" sz="4000" dirty="0">
                <a:solidFill>
                  <a:prstClr val="black"/>
                </a:solidFill>
                <a:latin typeface="Munich" pitchFamily="2" charset="0"/>
                <a:ea typeface="Munich" pitchFamily="2" charset="0"/>
              </a:rPr>
              <a:t>DESPEDIDA</a:t>
            </a:r>
            <a:endParaRPr lang="es-MX" sz="4000" dirty="0">
              <a:solidFill>
                <a:prstClr val="black"/>
              </a:solidFill>
              <a:latin typeface="Munich" pitchFamily="2" charset="0"/>
              <a:ea typeface="Munic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78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2129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Munich" pitchFamily="2" charset="0"/>
                <a:ea typeface="Munich" pitchFamily="2" charset="0"/>
              </a:rPr>
              <a:t>INTRODUCCIÓN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	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791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	</a:t>
            </a:r>
            <a:br>
              <a:rPr lang="es-MX" dirty="0" smtClean="0"/>
            </a:br>
            <a:r>
              <a:rPr lang="es-MX" dirty="0" smtClean="0">
                <a:latin typeface="Munich" pitchFamily="2" charset="0"/>
                <a:ea typeface="Munich" pitchFamily="2" charset="0"/>
              </a:rPr>
              <a:t>MENÚ INTERACTIVO</a:t>
            </a:r>
            <a:r>
              <a:rPr lang="es-MX" dirty="0" smtClean="0"/>
              <a:t> </a:t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763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 </a:t>
            </a:r>
            <a:br>
              <a:rPr lang="es-MX" dirty="0" smtClean="0"/>
            </a:br>
            <a:r>
              <a:rPr lang="es-MX" dirty="0" smtClean="0"/>
              <a:t>	</a:t>
            </a:r>
            <a:br>
              <a:rPr lang="es-MX" dirty="0" smtClean="0"/>
            </a:br>
            <a:r>
              <a:rPr lang="es-MX" dirty="0" smtClean="0">
                <a:latin typeface="Munich" pitchFamily="2" charset="0"/>
                <a:ea typeface="Munich" pitchFamily="2" charset="0"/>
              </a:rPr>
              <a:t>CONTENIDO 1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	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43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292916" y="2505670"/>
            <a:ext cx="4572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	</a:t>
            </a:r>
          </a:p>
          <a:p>
            <a:pPr algn="ctr"/>
            <a:r>
              <a:rPr lang="es-MX" sz="4000" dirty="0" smtClean="0">
                <a:latin typeface="Munich" pitchFamily="2" charset="0"/>
                <a:ea typeface="Munich" pitchFamily="2" charset="0"/>
              </a:rPr>
              <a:t>CONTENIDO 2</a:t>
            </a:r>
          </a:p>
        </p:txBody>
      </p:sp>
    </p:spTree>
    <p:extLst>
      <p:ext uri="{BB962C8B-B14F-4D97-AF65-F5344CB8AC3E}">
        <p14:creationId xmlns:p14="http://schemas.microsoft.com/office/powerpoint/2010/main" val="149992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23728" y="2596135"/>
            <a:ext cx="4572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	</a:t>
            </a:r>
          </a:p>
          <a:p>
            <a:pPr algn="ctr"/>
            <a:r>
              <a:rPr lang="es-MX" sz="4000" dirty="0" smtClean="0">
                <a:latin typeface="Munich" pitchFamily="2" charset="0"/>
                <a:ea typeface="Munich" pitchFamily="2" charset="0"/>
              </a:rPr>
              <a:t>CONTENIDO 3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72687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Munich" pitchFamily="2" charset="0"/>
                <a:ea typeface="Munich" pitchFamily="2" charset="0"/>
              </a:rPr>
              <a:t/>
            </a:r>
            <a:br>
              <a:rPr lang="es-MX" dirty="0" smtClean="0">
                <a:latin typeface="Munich" pitchFamily="2" charset="0"/>
                <a:ea typeface="Munich" pitchFamily="2" charset="0"/>
              </a:rPr>
            </a:br>
            <a:r>
              <a:rPr lang="es-MX" dirty="0" smtClean="0">
                <a:latin typeface="Munich" pitchFamily="2" charset="0"/>
                <a:ea typeface="Munich" pitchFamily="2" charset="0"/>
              </a:rPr>
              <a:t>	</a:t>
            </a:r>
            <a:br>
              <a:rPr lang="es-MX" dirty="0" smtClean="0">
                <a:latin typeface="Munich" pitchFamily="2" charset="0"/>
                <a:ea typeface="Munich" pitchFamily="2" charset="0"/>
              </a:rPr>
            </a:br>
            <a:r>
              <a:rPr lang="es-MX" dirty="0" smtClean="0">
                <a:latin typeface="Munich" pitchFamily="2" charset="0"/>
                <a:ea typeface="Munich" pitchFamily="2" charset="0"/>
              </a:rPr>
              <a:t>MATERIALES DE REPASO /CIERRE </a:t>
            </a:r>
            <a:br>
              <a:rPr lang="es-MX" dirty="0" smtClean="0">
                <a:latin typeface="Munich" pitchFamily="2" charset="0"/>
                <a:ea typeface="Munich" pitchFamily="2" charset="0"/>
              </a:rPr>
            </a:br>
            <a:r>
              <a:rPr lang="es-MX" dirty="0" smtClean="0">
                <a:latin typeface="Munich" pitchFamily="2" charset="0"/>
                <a:ea typeface="Munich" pitchFamily="2" charset="0"/>
              </a:rPr>
              <a:t>	</a:t>
            </a:r>
            <a:br>
              <a:rPr lang="es-MX" dirty="0" smtClean="0">
                <a:latin typeface="Munich" pitchFamily="2" charset="0"/>
                <a:ea typeface="Munich" pitchFamily="2" charset="0"/>
              </a:rPr>
            </a:br>
            <a:endParaRPr lang="es-MX" dirty="0">
              <a:latin typeface="Munich" pitchFamily="2" charset="0"/>
              <a:ea typeface="Munic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3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39552" y="2936557"/>
            <a:ext cx="828092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>
                <a:latin typeface="Munich" pitchFamily="2" charset="0"/>
                <a:ea typeface="Munich" pitchFamily="2" charset="0"/>
              </a:rPr>
              <a:t>INTERACTIVOS E IMPRIMIBLES.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0573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70375" y="2276872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	</a:t>
            </a:r>
          </a:p>
          <a:p>
            <a:pPr algn="ctr"/>
            <a:r>
              <a:rPr lang="es-MX" sz="4000" dirty="0" smtClean="0">
                <a:latin typeface="Munich" pitchFamily="2" charset="0"/>
                <a:ea typeface="Munich" pitchFamily="2" charset="0"/>
              </a:rPr>
              <a:t>CRÉDITOS</a:t>
            </a:r>
          </a:p>
          <a:p>
            <a:pPr algn="ctr"/>
            <a:r>
              <a:rPr lang="es-MX" sz="4000" dirty="0" smtClean="0">
                <a:latin typeface="Munich" pitchFamily="2" charset="0"/>
                <a:ea typeface="Munich" pitchFamily="2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24093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Presentación en pantalla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INTRODUCCIÓN    </vt:lpstr>
      <vt:lpstr>   MENÚ INTERACTIVO  </vt:lpstr>
      <vt:lpstr>    CONTENIDO 1     </vt:lpstr>
      <vt:lpstr>Presentación de PowerPoint</vt:lpstr>
      <vt:lpstr>Presentación de PowerPoint</vt:lpstr>
      <vt:lpstr>   MATERIALES DE REPASO /CIERRE   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DC</dc:creator>
  <cp:lastModifiedBy>DC</cp:lastModifiedBy>
  <cp:revision>1</cp:revision>
  <dcterms:created xsi:type="dcterms:W3CDTF">2016-09-21T02:35:49Z</dcterms:created>
  <dcterms:modified xsi:type="dcterms:W3CDTF">2016-09-21T02:41:33Z</dcterms:modified>
</cp:coreProperties>
</file>