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C338-0670-4AFB-986A-0AF7A2DB5DCB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996A-800D-422F-BC27-BAB77A6FE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879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C338-0670-4AFB-986A-0AF7A2DB5DCB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996A-800D-422F-BC27-BAB77A6FE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9634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C338-0670-4AFB-986A-0AF7A2DB5DCB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996A-800D-422F-BC27-BAB77A6FE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846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C338-0670-4AFB-986A-0AF7A2DB5DCB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996A-800D-422F-BC27-BAB77A6FE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6676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C338-0670-4AFB-986A-0AF7A2DB5DCB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996A-800D-422F-BC27-BAB77A6FE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2915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C338-0670-4AFB-986A-0AF7A2DB5DCB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996A-800D-422F-BC27-BAB77A6FE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5147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C338-0670-4AFB-986A-0AF7A2DB5DCB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996A-800D-422F-BC27-BAB77A6FE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784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C338-0670-4AFB-986A-0AF7A2DB5DCB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996A-800D-422F-BC27-BAB77A6FE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439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C338-0670-4AFB-986A-0AF7A2DB5DCB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996A-800D-422F-BC27-BAB77A6FE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528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C338-0670-4AFB-986A-0AF7A2DB5DCB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996A-800D-422F-BC27-BAB77A6FE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199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C338-0670-4AFB-986A-0AF7A2DB5DCB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996A-800D-422F-BC27-BAB77A6FE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483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CC338-0670-4AFB-986A-0AF7A2DB5DCB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B996A-800D-422F-BC27-BAB77A6FE5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462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uentos-en-ingles.jpg (715×40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3236"/>
            <a:ext cx="9144000" cy="6934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uentos-en-ingles.jpg (715×40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uentos-en-ingles.jpg (715×402)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58" t="50248" r="34975" b="24846"/>
          <a:stretch/>
        </p:blipFill>
        <p:spPr bwMode="auto">
          <a:xfrm>
            <a:off x="4553704" y="3373821"/>
            <a:ext cx="1386840" cy="1712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uentos-en-ingles.jpg (715×402)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55" t="44774" r="54279" b="28138"/>
          <a:stretch/>
        </p:blipFill>
        <p:spPr bwMode="auto">
          <a:xfrm>
            <a:off x="2123728" y="3068960"/>
            <a:ext cx="2026920" cy="1844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uentos-en-ingles.jpg (715×402)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30" t="9178" r="23904" b="59322"/>
          <a:stretch/>
        </p:blipFill>
        <p:spPr bwMode="auto">
          <a:xfrm>
            <a:off x="5076056" y="620688"/>
            <a:ext cx="188976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uentos-en-ingles.jpg (715×402)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33" r="42067" b="61295"/>
          <a:stretch/>
        </p:blipFill>
        <p:spPr bwMode="auto">
          <a:xfrm>
            <a:off x="3840480" y="0"/>
            <a:ext cx="1463040" cy="2654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uentos-en-ingles.jpg (715×402)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13" t="9050" r="55775" b="63556"/>
          <a:stretch/>
        </p:blipFill>
        <p:spPr bwMode="auto">
          <a:xfrm>
            <a:off x="1979712" y="545448"/>
            <a:ext cx="2021964" cy="187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13 Rectángulo redondeado"/>
          <p:cNvSpPr/>
          <p:nvPr/>
        </p:nvSpPr>
        <p:spPr>
          <a:xfrm>
            <a:off x="7452320" y="986120"/>
            <a:ext cx="1512168" cy="72008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T Old English" pitchFamily="66" charset="0"/>
              </a:rPr>
              <a:t>Inicio</a:t>
            </a:r>
            <a:endParaRPr lang="es-E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T Old English" pitchFamily="66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1" y="2294384"/>
            <a:ext cx="1728192" cy="113461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ST Old English" pitchFamily="66" charset="0"/>
              </a:rPr>
              <a:t>Da </a:t>
            </a:r>
            <a:r>
              <a:rPr lang="es-MX" dirty="0" err="1" smtClean="0">
                <a:latin typeface="ST Old English" pitchFamily="66" charset="0"/>
              </a:rPr>
              <a:t>click</a:t>
            </a:r>
            <a:r>
              <a:rPr lang="es-MX" dirty="0" smtClean="0">
                <a:latin typeface="ST Old English" pitchFamily="66" charset="0"/>
              </a:rPr>
              <a:t> en el tipo de cuentos que desees.</a:t>
            </a:r>
            <a:endParaRPr lang="es-ES" dirty="0">
              <a:latin typeface="ST Old English" pitchFamily="66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" y="5517232"/>
            <a:ext cx="89644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latin typeface="ST Old English" pitchFamily="66" charset="0"/>
              </a:rPr>
              <a:t>Escuela Normal de Educación Preescolar</a:t>
            </a:r>
            <a:endParaRPr lang="es-ES" sz="4800" dirty="0">
              <a:latin typeface="ST Old English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15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1134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2016-09-07T16:25:53Z</dcterms:created>
  <dcterms:modified xsi:type="dcterms:W3CDTF">2016-09-07T16:48:23Z</dcterms:modified>
</cp:coreProperties>
</file>