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89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19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82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61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94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4114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82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88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68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153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04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D3C04-74D6-484D-B907-F0D98967B76C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F668F-EB63-4733-B946-D98628D337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1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Portada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1666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despedida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216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383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824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78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52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078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de repaso y cierre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1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663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</a:t>
            </a:r>
            <a:r>
              <a:rPr lang="es-MX" dirty="0" err="1" smtClean="0"/>
              <a:t>creditos</a:t>
            </a:r>
            <a:r>
              <a:rPr lang="es-MX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3582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 </vt:lpstr>
      <vt:lpstr>Introducción  </vt:lpstr>
      <vt:lpstr>Menú interactivo </vt:lpstr>
      <vt:lpstr>Contenido 1 </vt:lpstr>
      <vt:lpstr>Contenido 2 </vt:lpstr>
      <vt:lpstr>Contenido 3 </vt:lpstr>
      <vt:lpstr>Materiales de repaso y cierre </vt:lpstr>
      <vt:lpstr>Interactivos e imprimibles </vt:lpstr>
      <vt:lpstr>Pantalla de creditos </vt:lpstr>
      <vt:lpstr>Pantalla de despedida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2016-09-07T17:14:58Z</dcterms:created>
  <dcterms:modified xsi:type="dcterms:W3CDTF">2016-09-07T17:28:42Z</dcterms:modified>
</cp:coreProperties>
</file>