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3C04-74D6-484D-B907-F0D98967B76C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668F-EB63-4733-B946-D98628D337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289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3C04-74D6-484D-B907-F0D98967B76C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668F-EB63-4733-B946-D98628D337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219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3C04-74D6-484D-B907-F0D98967B76C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668F-EB63-4733-B946-D98628D337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82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3C04-74D6-484D-B907-F0D98967B76C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668F-EB63-4733-B946-D98628D337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161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3C04-74D6-484D-B907-F0D98967B76C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668F-EB63-4733-B946-D98628D337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4943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3C04-74D6-484D-B907-F0D98967B76C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668F-EB63-4733-B946-D98628D337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4114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3C04-74D6-484D-B907-F0D98967B76C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668F-EB63-4733-B946-D98628D337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824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3C04-74D6-484D-B907-F0D98967B76C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668F-EB63-4733-B946-D98628D337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188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3C04-74D6-484D-B907-F0D98967B76C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668F-EB63-4733-B946-D98628D337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468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3C04-74D6-484D-B907-F0D98967B76C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668F-EB63-4733-B946-D98628D337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153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3C04-74D6-484D-B907-F0D98967B76C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668F-EB63-4733-B946-D98628D337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049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D3C04-74D6-484D-B907-F0D98967B76C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F668F-EB63-4733-B946-D98628D337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911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Portada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81666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Pantalla de despedida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4216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383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Menú interactivo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824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1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78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2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524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3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0783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Materiales de repaso y cierre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12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Interactivos e imprimibles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663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Pantalla de </a:t>
            </a:r>
            <a:r>
              <a:rPr lang="es-MX" dirty="0" err="1" smtClean="0"/>
              <a:t>creditos</a:t>
            </a:r>
            <a:r>
              <a:rPr lang="es-MX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3582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</Words>
  <Application>Microsoft Office PowerPoint</Application>
  <PresentationFormat>Presentación en pantalla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Portada </vt:lpstr>
      <vt:lpstr>Introducción  </vt:lpstr>
      <vt:lpstr>Menú interactivo </vt:lpstr>
      <vt:lpstr>Contenido 1 </vt:lpstr>
      <vt:lpstr>Contenido 2 </vt:lpstr>
      <vt:lpstr>Contenido 3 </vt:lpstr>
      <vt:lpstr>Materiales de repaso y cierre </vt:lpstr>
      <vt:lpstr>Interactivos e imprimibles </vt:lpstr>
      <vt:lpstr>Pantalla de creditos </vt:lpstr>
      <vt:lpstr>Pantalla de despedida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</dc:title>
  <dc:creator>CCPA</dc:creator>
  <cp:lastModifiedBy>CCPA</cp:lastModifiedBy>
  <cp:revision>2</cp:revision>
  <dcterms:created xsi:type="dcterms:W3CDTF">2016-09-07T17:14:58Z</dcterms:created>
  <dcterms:modified xsi:type="dcterms:W3CDTF">2016-09-07T17:28:42Z</dcterms:modified>
</cp:coreProperties>
</file>