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3" autoAdjust="0"/>
  </p:normalViewPr>
  <p:slideViewPr>
    <p:cSldViewPr>
      <p:cViewPr varScale="1">
        <p:scale>
          <a:sx n="63" d="100"/>
          <a:sy n="63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26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82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58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1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12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1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22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98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14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5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37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ABAA6-F33D-4266-B17C-6C1C892839D2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7591E-79FB-4386-A61E-623E72528D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74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097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459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014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Menú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849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905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061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0681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Cierre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108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Interactivo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216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9851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</vt:lpstr>
      <vt:lpstr>Contenido 1</vt:lpstr>
      <vt:lpstr>Contenido 2</vt:lpstr>
      <vt:lpstr>Contenido 3</vt:lpstr>
      <vt:lpstr>Cierre</vt:lpstr>
      <vt:lpstr>Interactivo</vt:lpstr>
      <vt:lpstr>Créditos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2016-09-07T17:13:24Z</dcterms:created>
  <dcterms:modified xsi:type="dcterms:W3CDTF">2016-09-07T17:29:11Z</dcterms:modified>
</cp:coreProperties>
</file>