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2E638-FC02-4D50-A7E7-03F97E7843A2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62B85-A899-4C3A-BB5E-949EBE7813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6036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2E638-FC02-4D50-A7E7-03F97E7843A2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62B85-A899-4C3A-BB5E-949EBE7813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784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2E638-FC02-4D50-A7E7-03F97E7843A2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62B85-A899-4C3A-BB5E-949EBE7813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917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2E638-FC02-4D50-A7E7-03F97E7843A2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62B85-A899-4C3A-BB5E-949EBE7813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5861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2E638-FC02-4D50-A7E7-03F97E7843A2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62B85-A899-4C3A-BB5E-949EBE7813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3716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2E638-FC02-4D50-A7E7-03F97E7843A2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62B85-A899-4C3A-BB5E-949EBE7813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034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2E638-FC02-4D50-A7E7-03F97E7843A2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62B85-A899-4C3A-BB5E-949EBE7813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6530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2E638-FC02-4D50-A7E7-03F97E7843A2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62B85-A899-4C3A-BB5E-949EBE7813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7344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2E638-FC02-4D50-A7E7-03F97E7843A2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62B85-A899-4C3A-BB5E-949EBE7813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6090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2E638-FC02-4D50-A7E7-03F97E7843A2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62B85-A899-4C3A-BB5E-949EBE7813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0186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2E638-FC02-4D50-A7E7-03F97E7843A2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62B85-A899-4C3A-BB5E-949EBE7813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367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2E638-FC02-4D50-A7E7-03F97E7843A2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62B85-A899-4C3A-BB5E-949EBE7813B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5315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P</a:t>
            </a:r>
            <a:r>
              <a:rPr lang="es-MX" dirty="0" smtClean="0"/>
              <a:t>ortada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4100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0921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Menú interactivo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9223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8633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Material repaso/cierre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2647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Interactivos e imprimibles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8872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Panta de créditos 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0080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Pantalla de despedida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93361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16</Words>
  <Application>Microsoft Office PowerPoint</Application>
  <PresentationFormat>Presentación en pantalla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Portada</vt:lpstr>
      <vt:lpstr>introducción</vt:lpstr>
      <vt:lpstr>Menú interactivo</vt:lpstr>
      <vt:lpstr>contenido</vt:lpstr>
      <vt:lpstr>Material repaso/cierre</vt:lpstr>
      <vt:lpstr>Interactivos e imprimibles</vt:lpstr>
      <vt:lpstr>Panta de créditos </vt:lpstr>
      <vt:lpstr>Pantalla de despedida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Portada</dc:title>
  <dc:creator>CCPA</dc:creator>
  <cp:lastModifiedBy>CCPA</cp:lastModifiedBy>
  <cp:revision>2</cp:revision>
  <dcterms:created xsi:type="dcterms:W3CDTF">2016-10-05T07:15:50Z</dcterms:created>
  <dcterms:modified xsi:type="dcterms:W3CDTF">2016-10-05T07:30:18Z</dcterms:modified>
</cp:coreProperties>
</file>