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1B44-2A00-4DC0-80CA-26517B0761E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C0061-EF87-443E-AFEA-6E50035F88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6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1B44-2A00-4DC0-80CA-26517B0761E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C0061-EF87-443E-AFEA-6E50035F88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652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1B44-2A00-4DC0-80CA-26517B0761E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C0061-EF87-443E-AFEA-6E50035F88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4387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1B44-2A00-4DC0-80CA-26517B0761E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C0061-EF87-443E-AFEA-6E50035F88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92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1B44-2A00-4DC0-80CA-26517B0761E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C0061-EF87-443E-AFEA-6E50035F88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123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1B44-2A00-4DC0-80CA-26517B0761E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C0061-EF87-443E-AFEA-6E50035F88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8126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1B44-2A00-4DC0-80CA-26517B0761E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C0061-EF87-443E-AFEA-6E50035F88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1387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1B44-2A00-4DC0-80CA-26517B0761E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C0061-EF87-443E-AFEA-6E50035F88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415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1B44-2A00-4DC0-80CA-26517B0761E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C0061-EF87-443E-AFEA-6E50035F88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52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1B44-2A00-4DC0-80CA-26517B0761E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C0061-EF87-443E-AFEA-6E50035F88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71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1B44-2A00-4DC0-80CA-26517B0761E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C0061-EF87-443E-AFEA-6E50035F88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746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61B44-2A00-4DC0-80CA-26517B0761E6}" type="datetimeFigureOut">
              <a:rPr lang="es-ES" smtClean="0"/>
              <a:t>21/09/2016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C0061-EF87-443E-AFEA-6E50035F88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7564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  </a:t>
            </a:r>
            <a:endParaRPr lang="es-ES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Portada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8587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Despedida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87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6570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Menú interactivo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5563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1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9249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2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0382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3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5797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Materiales de repaso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5102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Interactivos e imprimibles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6788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Créditos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55597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19</Words>
  <Application>Microsoft Office PowerPoint</Application>
  <PresentationFormat>Presentación en pantalla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Introducción </vt:lpstr>
      <vt:lpstr>Menú interactivo </vt:lpstr>
      <vt:lpstr>Contenido 1 </vt:lpstr>
      <vt:lpstr>Contenido 2</vt:lpstr>
      <vt:lpstr>Contenido 3</vt:lpstr>
      <vt:lpstr>Materiales de repaso </vt:lpstr>
      <vt:lpstr>Interactivos e imprimibles </vt:lpstr>
      <vt:lpstr>Créditos </vt:lpstr>
      <vt:lpstr>Despedida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4</cp:revision>
  <dcterms:created xsi:type="dcterms:W3CDTF">2016-09-21T16:57:23Z</dcterms:created>
  <dcterms:modified xsi:type="dcterms:W3CDTF">2016-09-21T17:37:18Z</dcterms:modified>
</cp:coreProperties>
</file>