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5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38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2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23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812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38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15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52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1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46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1B44-2A00-4DC0-80CA-26517B0761E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0061-EF87-443E-AFEA-6E50035F88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56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  </a:t>
            </a:r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Portada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58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57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56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924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38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579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0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78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559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</Words>
  <Application>Microsoft Office PowerPoint</Application>
  <PresentationFormat>Presentación en pantalla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Introducción </vt:lpstr>
      <vt:lpstr>Menú interactivo </vt:lpstr>
      <vt:lpstr>Contenido 1 </vt:lpstr>
      <vt:lpstr>Contenido 2</vt:lpstr>
      <vt:lpstr>Contenido 3</vt:lpstr>
      <vt:lpstr>Materiales de repaso </vt:lpstr>
      <vt:lpstr>Interactivos e imprimibles </vt:lpstr>
      <vt:lpstr>Créditos </vt:lpstr>
      <vt:lpstr>Despedida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4</cp:revision>
  <dcterms:created xsi:type="dcterms:W3CDTF">2016-09-21T16:57:23Z</dcterms:created>
  <dcterms:modified xsi:type="dcterms:W3CDTF">2016-09-21T17:37:18Z</dcterms:modified>
</cp:coreProperties>
</file>