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6DF8-C066-4794-B4A0-882CF4802CC4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711D1-9980-4DCC-BE12-323B619BCF7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6677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6DF8-C066-4794-B4A0-882CF4802CC4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711D1-9980-4DCC-BE12-323B619BCF7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783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6DF8-C066-4794-B4A0-882CF4802CC4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711D1-9980-4DCC-BE12-323B619BCF7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076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6DF8-C066-4794-B4A0-882CF4802CC4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711D1-9980-4DCC-BE12-323B619BCF7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5810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6DF8-C066-4794-B4A0-882CF4802CC4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711D1-9980-4DCC-BE12-323B619BCF7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322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6DF8-C066-4794-B4A0-882CF4802CC4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711D1-9980-4DCC-BE12-323B619BCF7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0196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6DF8-C066-4794-B4A0-882CF4802CC4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711D1-9980-4DCC-BE12-323B619BCF7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393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6DF8-C066-4794-B4A0-882CF4802CC4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711D1-9980-4DCC-BE12-323B619BCF7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1472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6DF8-C066-4794-B4A0-882CF4802CC4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711D1-9980-4DCC-BE12-323B619BCF7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324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6DF8-C066-4794-B4A0-882CF4802CC4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711D1-9980-4DCC-BE12-323B619BCF7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1975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6DF8-C066-4794-B4A0-882CF4802CC4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711D1-9980-4DCC-BE12-323B619BCF7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2854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36DF8-C066-4794-B4A0-882CF4802CC4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711D1-9980-4DCC-BE12-323B619BCF7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933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intensamen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72" y="-18004"/>
            <a:ext cx="91462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 rot="784597">
            <a:off x="2516884" y="922219"/>
            <a:ext cx="845585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solidFill>
                  <a:srgbClr val="FFFF00"/>
                </a:solidFill>
                <a:latin typeface="Jelly Crazies" panose="03000600000000000000" pitchFamily="66" charset="0"/>
              </a:rPr>
              <a:t>LA MUSICA EN</a:t>
            </a:r>
          </a:p>
          <a:p>
            <a:endParaRPr lang="es-MX" sz="2400" dirty="0">
              <a:solidFill>
                <a:srgbClr val="FFFF00"/>
              </a:solidFill>
              <a:latin typeface="Jelly Crazies" panose="03000600000000000000" pitchFamily="66" charset="0"/>
            </a:endParaRPr>
          </a:p>
          <a:p>
            <a:r>
              <a:rPr lang="es-MX" sz="2400" dirty="0">
                <a:solidFill>
                  <a:srgbClr val="FFFF00"/>
                </a:solidFill>
                <a:latin typeface="Jelly Crazies" panose="03000600000000000000" pitchFamily="66" charset="0"/>
              </a:rPr>
              <a:t> NUESTRAS MENTES</a:t>
            </a:r>
            <a:r>
              <a:rPr lang="es-MX" sz="2800" dirty="0">
                <a:solidFill>
                  <a:srgbClr val="FFFF00"/>
                </a:solidFill>
                <a:latin typeface="Jelly Crazies" panose="03000600000000000000" pitchFamily="66" charset="0"/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 rot="19890037">
            <a:off x="4585090" y="227360"/>
            <a:ext cx="194482" cy="8482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8769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Pantalla de créditos.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7381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Pantalla de despedida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12795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 introducción.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1041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Menú interactivo</a:t>
            </a:r>
          </a:p>
        </p:txBody>
      </p:sp>
      <p:pic>
        <p:nvPicPr>
          <p:cNvPr id="1026" name="Picture 2" descr="http://187.160.244.18/sistema/imagenes/wiki/bullet2espacio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9244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Contenido 1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2731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Contenido 2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1337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Contenido 2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562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Contenido 3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8310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Materiales de repaso /cierre 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6938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ES" dirty="0"/>
            </a:br>
            <a:r>
              <a:rPr lang="es-ES" dirty="0"/>
              <a:t>interactivos e imprimibles. </a:t>
            </a:r>
            <a:br>
              <a:rPr lang="es-ES" dirty="0"/>
            </a:b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9534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28</Words>
  <Application>Microsoft Office PowerPoint</Application>
  <PresentationFormat>On-screen Show (4:3)</PresentationFormat>
  <Paragraphs>13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Jelly Crazies</vt:lpstr>
      <vt:lpstr>Tema de Office</vt:lpstr>
      <vt:lpstr>PowerPoint Presentation</vt:lpstr>
      <vt:lpstr> introducción.</vt:lpstr>
      <vt:lpstr>Menú interactivo</vt:lpstr>
      <vt:lpstr>Contenido 1</vt:lpstr>
      <vt:lpstr>Contenido 2</vt:lpstr>
      <vt:lpstr>Contenido 2</vt:lpstr>
      <vt:lpstr>Contenido 3</vt:lpstr>
      <vt:lpstr>Materiales de repaso /cierre </vt:lpstr>
      <vt:lpstr> interactivos e imprimibles.   </vt:lpstr>
      <vt:lpstr>Pantalla de créditos.</vt:lpstr>
      <vt:lpstr>Pantalla de despedida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Portada</dc:title>
  <dc:creator>CCPA</dc:creator>
  <cp:lastModifiedBy>Omar Aleman Chavez</cp:lastModifiedBy>
  <cp:revision>3</cp:revision>
  <dcterms:created xsi:type="dcterms:W3CDTF">2016-09-07T01:13:33Z</dcterms:created>
  <dcterms:modified xsi:type="dcterms:W3CDTF">2016-09-22T04:10:39Z</dcterms:modified>
</cp:coreProperties>
</file>