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3A52-0D17-4636-8895-2F8033FCE32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34B-170D-4F71-A63C-F30F8ADF4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74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3A52-0D17-4636-8895-2F8033FCE32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34B-170D-4F71-A63C-F30F8ADF4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662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3A52-0D17-4636-8895-2F8033FCE32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34B-170D-4F71-A63C-F30F8ADF4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821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3A52-0D17-4636-8895-2F8033FCE32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34B-170D-4F71-A63C-F30F8ADF4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18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3A52-0D17-4636-8895-2F8033FCE32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34B-170D-4F71-A63C-F30F8ADF4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538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3A52-0D17-4636-8895-2F8033FCE32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34B-170D-4F71-A63C-F30F8ADF4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281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3A52-0D17-4636-8895-2F8033FCE32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34B-170D-4F71-A63C-F30F8ADF4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8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3A52-0D17-4636-8895-2F8033FCE32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34B-170D-4F71-A63C-F30F8ADF4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59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3A52-0D17-4636-8895-2F8033FCE32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34B-170D-4F71-A63C-F30F8ADF4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426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3A52-0D17-4636-8895-2F8033FCE32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34B-170D-4F71-A63C-F30F8ADF4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51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3A52-0D17-4636-8895-2F8033FCE32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34B-170D-4F71-A63C-F30F8ADF4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539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73A52-0D17-4636-8895-2F8033FCE32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F34B-170D-4F71-A63C-F30F8ADF4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397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7772400" cy="1470025"/>
          </a:xfrm>
        </p:spPr>
        <p:txBody>
          <a:bodyPr/>
          <a:lstStyle/>
          <a:p>
            <a:r>
              <a:rPr lang="es-MX" dirty="0" smtClean="0"/>
              <a:t>Escuela Normal de Educación Preescolar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r>
              <a:rPr lang="es-MX" smtClean="0"/>
              <a:t>Alumna:</a:t>
            </a:r>
            <a:endParaRPr lang="es-ES" dirty="0"/>
          </a:p>
        </p:txBody>
      </p:sp>
      <p:pic>
        <p:nvPicPr>
          <p:cNvPr id="1028" name="Picture 4" descr="Image result for escudo en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404664"/>
            <a:ext cx="18573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438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Despedida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049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Introduccion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3829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Menú Interactivo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861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1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08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849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3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0127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Cierre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7819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Interactivos e Imprimibles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51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Creditos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8960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</Words>
  <Application>Microsoft Office PowerPoint</Application>
  <PresentationFormat>Presentación en pantalla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Escuela Normal de Educación Preescolar</vt:lpstr>
      <vt:lpstr>Introduccion</vt:lpstr>
      <vt:lpstr>Menú Interactivo</vt:lpstr>
      <vt:lpstr>CONTENIDO 1</vt:lpstr>
      <vt:lpstr>CONTENIDO 2</vt:lpstr>
      <vt:lpstr>CONTENIDO 3</vt:lpstr>
      <vt:lpstr>Cierre</vt:lpstr>
      <vt:lpstr>Interactivos e Imprimibles</vt:lpstr>
      <vt:lpstr>Creditos</vt:lpstr>
      <vt:lpstr>Despedida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CCPA</dc:creator>
  <cp:lastModifiedBy>CCPA</cp:lastModifiedBy>
  <cp:revision>2</cp:revision>
  <dcterms:created xsi:type="dcterms:W3CDTF">2016-09-07T16:31:30Z</dcterms:created>
  <dcterms:modified xsi:type="dcterms:W3CDTF">2016-09-07T16:48:25Z</dcterms:modified>
</cp:coreProperties>
</file>