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59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E73A52-0D17-4636-8895-2F8033FCE32A}" type="datetimeFigureOut">
              <a:rPr lang="es-ES" smtClean="0"/>
              <a:t>07/09/2016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EF34B-170D-4F71-A63C-F30F8ADF4E9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38740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E73A52-0D17-4636-8895-2F8033FCE32A}" type="datetimeFigureOut">
              <a:rPr lang="es-ES" smtClean="0"/>
              <a:t>07/09/2016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EF34B-170D-4F71-A63C-F30F8ADF4E9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766235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E73A52-0D17-4636-8895-2F8033FCE32A}" type="datetimeFigureOut">
              <a:rPr lang="es-ES" smtClean="0"/>
              <a:t>07/09/2016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EF34B-170D-4F71-A63C-F30F8ADF4E9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982197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E73A52-0D17-4636-8895-2F8033FCE32A}" type="datetimeFigureOut">
              <a:rPr lang="es-ES" smtClean="0"/>
              <a:t>07/09/2016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EF34B-170D-4F71-A63C-F30F8ADF4E9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318964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E73A52-0D17-4636-8895-2F8033FCE32A}" type="datetimeFigureOut">
              <a:rPr lang="es-ES" smtClean="0"/>
              <a:t>07/09/2016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EF34B-170D-4F71-A63C-F30F8ADF4E9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353854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E73A52-0D17-4636-8895-2F8033FCE32A}" type="datetimeFigureOut">
              <a:rPr lang="es-ES" smtClean="0"/>
              <a:t>07/09/2016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EF34B-170D-4F71-A63C-F30F8ADF4E9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728113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E73A52-0D17-4636-8895-2F8033FCE32A}" type="datetimeFigureOut">
              <a:rPr lang="es-ES" smtClean="0"/>
              <a:t>07/09/2016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EF34B-170D-4F71-A63C-F30F8ADF4E9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82877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E73A52-0D17-4636-8895-2F8033FCE32A}" type="datetimeFigureOut">
              <a:rPr lang="es-ES" smtClean="0"/>
              <a:t>07/09/2016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EF34B-170D-4F71-A63C-F30F8ADF4E9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065967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E73A52-0D17-4636-8895-2F8033FCE32A}" type="datetimeFigureOut">
              <a:rPr lang="es-ES" smtClean="0"/>
              <a:t>07/09/2016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EF34B-170D-4F71-A63C-F30F8ADF4E9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242620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E73A52-0D17-4636-8895-2F8033FCE32A}" type="datetimeFigureOut">
              <a:rPr lang="es-ES" smtClean="0"/>
              <a:t>07/09/2016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EF34B-170D-4F71-A63C-F30F8ADF4E9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85140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E73A52-0D17-4636-8895-2F8033FCE32A}" type="datetimeFigureOut">
              <a:rPr lang="es-ES" smtClean="0"/>
              <a:t>07/09/2016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EF34B-170D-4F71-A63C-F30F8ADF4E9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353965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E73A52-0D17-4636-8895-2F8033FCE32A}" type="datetimeFigureOut">
              <a:rPr lang="es-ES" smtClean="0"/>
              <a:t>07/09/2016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AEF34B-170D-4F71-A63C-F30F8ADF4E9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639711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1043608" y="404664"/>
            <a:ext cx="7772400" cy="1470025"/>
          </a:xfrm>
        </p:spPr>
        <p:txBody>
          <a:bodyPr/>
          <a:lstStyle/>
          <a:p>
            <a:r>
              <a:rPr lang="es-MX" dirty="0" smtClean="0"/>
              <a:t>Escuela Normal de Educación Preescolar</a:t>
            </a:r>
            <a:endParaRPr lang="es-E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2780928"/>
            <a:ext cx="6400800" cy="2857872"/>
          </a:xfrm>
        </p:spPr>
        <p:txBody>
          <a:bodyPr/>
          <a:lstStyle/>
          <a:p>
            <a:r>
              <a:rPr lang="es-MX" smtClean="0"/>
              <a:t>Alumna:</a:t>
            </a:r>
            <a:endParaRPr lang="es-ES" dirty="0"/>
          </a:p>
        </p:txBody>
      </p:sp>
      <p:pic>
        <p:nvPicPr>
          <p:cNvPr id="1028" name="Picture 4" descr="Image result for escudo ene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08520" y="404664"/>
            <a:ext cx="1857375" cy="13811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5743803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Despedida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204972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err="1" smtClean="0"/>
              <a:t>Introduccion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038297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Menú Interactivo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728619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CONTENIDO 1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890857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CONTENIDO 2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848491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CONTENIDO 3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801277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Cierre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978190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Interactivos e Imprimibles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27510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err="1" smtClean="0"/>
              <a:t>Creditos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3896092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22</Words>
  <Application>Microsoft Office PowerPoint</Application>
  <PresentationFormat>Presentación en pantalla (4:3)</PresentationFormat>
  <Paragraphs>11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1" baseType="lpstr">
      <vt:lpstr>Tema de Office</vt:lpstr>
      <vt:lpstr>Escuela Normal de Educación Preescolar</vt:lpstr>
      <vt:lpstr>Introduccion</vt:lpstr>
      <vt:lpstr>Menú Interactivo</vt:lpstr>
      <vt:lpstr>CONTENIDO 1</vt:lpstr>
      <vt:lpstr>CONTENIDO 2</vt:lpstr>
      <vt:lpstr>CONTENIDO 3</vt:lpstr>
      <vt:lpstr>Cierre</vt:lpstr>
      <vt:lpstr>Interactivos e Imprimibles</vt:lpstr>
      <vt:lpstr>Creditos</vt:lpstr>
      <vt:lpstr>Despedida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Escuela Normal de Educación Preescolar</dc:title>
  <dc:creator>CCPA</dc:creator>
  <cp:lastModifiedBy>CCPA</cp:lastModifiedBy>
  <cp:revision>2</cp:revision>
  <dcterms:created xsi:type="dcterms:W3CDTF">2016-09-07T16:31:30Z</dcterms:created>
  <dcterms:modified xsi:type="dcterms:W3CDTF">2016-09-07T16:48:25Z</dcterms:modified>
</cp:coreProperties>
</file>