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65" d="100"/>
          <a:sy n="65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A34-CF9D-45D4-B8A8-ADC8C46304D3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7136-0783-4D88-ADCB-CD8B1DE138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830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A34-CF9D-45D4-B8A8-ADC8C46304D3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7136-0783-4D88-ADCB-CD8B1DE138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819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A34-CF9D-45D4-B8A8-ADC8C46304D3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7136-0783-4D88-ADCB-CD8B1DE138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57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A34-CF9D-45D4-B8A8-ADC8C46304D3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7136-0783-4D88-ADCB-CD8B1DE138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567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A34-CF9D-45D4-B8A8-ADC8C46304D3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7136-0783-4D88-ADCB-CD8B1DE138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402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A34-CF9D-45D4-B8A8-ADC8C46304D3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7136-0783-4D88-ADCB-CD8B1DE138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211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A34-CF9D-45D4-B8A8-ADC8C46304D3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7136-0783-4D88-ADCB-CD8B1DE138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35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A34-CF9D-45D4-B8A8-ADC8C46304D3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7136-0783-4D88-ADCB-CD8B1DE138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369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A34-CF9D-45D4-B8A8-ADC8C46304D3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7136-0783-4D88-ADCB-CD8B1DE138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839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A34-CF9D-45D4-B8A8-ADC8C46304D3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7136-0783-4D88-ADCB-CD8B1DE138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319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A34-CF9D-45D4-B8A8-ADC8C46304D3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7136-0783-4D88-ADCB-CD8B1DE138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0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A34-CF9D-45D4-B8A8-ADC8C46304D3}" type="datetimeFigureOut">
              <a:rPr lang="es-MX" smtClean="0"/>
              <a:t>21/09/2016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17136-0783-4D88-ADCB-CD8B1DE138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223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2286000" y="7513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portada. </a:t>
            </a:r>
          </a:p>
          <a:p>
            <a:r>
              <a:rPr lang="es-MX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40083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449865" y="3244334"/>
            <a:ext cx="2244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Pantalla de despedida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3370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1028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mtClean="0"/>
              <a:t>introducción</a:t>
            </a:r>
            <a:r>
              <a:rPr lang="es-MX" dirty="0" smtClean="0"/>
              <a:t>. </a:t>
            </a:r>
          </a:p>
          <a:p>
            <a:r>
              <a:rPr lang="es-MX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3899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130534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Menú interactivo. </a:t>
            </a:r>
          </a:p>
          <a:p>
            <a:r>
              <a:rPr lang="es-MX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3518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15823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Contenido 1 </a:t>
            </a:r>
          </a:p>
          <a:p>
            <a:r>
              <a:rPr lang="es-MX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3574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18593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Contenido 2 </a:t>
            </a:r>
          </a:p>
          <a:p>
            <a:r>
              <a:rPr lang="es-MX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27418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21363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Contenido 3 </a:t>
            </a:r>
          </a:p>
          <a:p>
            <a:r>
              <a:rPr lang="es-MX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53678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24133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Materiales de repaso /cierre </a:t>
            </a:r>
          </a:p>
          <a:p>
            <a:r>
              <a:rPr lang="es-MX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27801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26903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interactivos e imprimibles. </a:t>
            </a:r>
          </a:p>
          <a:p>
            <a:r>
              <a:rPr lang="es-MX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62816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Pantalla de créditos. </a:t>
            </a:r>
          </a:p>
          <a:p>
            <a:r>
              <a:rPr lang="es-MX" dirty="0" smtClean="0"/>
              <a:t>	</a:t>
            </a:r>
          </a:p>
          <a:p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934068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</Words>
  <Application>Microsoft Office PowerPoint</Application>
  <PresentationFormat>Presentación en pantalla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1</cp:revision>
  <dcterms:created xsi:type="dcterms:W3CDTF">2016-09-21T17:41:15Z</dcterms:created>
  <dcterms:modified xsi:type="dcterms:W3CDTF">2016-09-21T17:44:56Z</dcterms:modified>
</cp:coreProperties>
</file>