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>
      <p:cViewPr varScale="1">
        <p:scale>
          <a:sx n="65" d="100"/>
          <a:sy n="65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A34-CF9D-45D4-B8A8-ADC8C46304D3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7136-0783-4D88-ADCB-CD8B1DE138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8309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A34-CF9D-45D4-B8A8-ADC8C46304D3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7136-0783-4D88-ADCB-CD8B1DE138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8194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A34-CF9D-45D4-B8A8-ADC8C46304D3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7136-0783-4D88-ADCB-CD8B1DE138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1577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A34-CF9D-45D4-B8A8-ADC8C46304D3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7136-0783-4D88-ADCB-CD8B1DE138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5674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A34-CF9D-45D4-B8A8-ADC8C46304D3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7136-0783-4D88-ADCB-CD8B1DE138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4022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A34-CF9D-45D4-B8A8-ADC8C46304D3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7136-0783-4D88-ADCB-CD8B1DE138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2119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A34-CF9D-45D4-B8A8-ADC8C46304D3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7136-0783-4D88-ADCB-CD8B1DE138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1356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A34-CF9D-45D4-B8A8-ADC8C46304D3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7136-0783-4D88-ADCB-CD8B1DE138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2369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A34-CF9D-45D4-B8A8-ADC8C46304D3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7136-0783-4D88-ADCB-CD8B1DE138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8396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A34-CF9D-45D4-B8A8-ADC8C46304D3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7136-0783-4D88-ADCB-CD8B1DE138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3199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A34-CF9D-45D4-B8A8-ADC8C46304D3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7136-0783-4D88-ADCB-CD8B1DE138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009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C7A34-CF9D-45D4-B8A8-ADC8C46304D3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17136-0783-4D88-ADCB-CD8B1DE138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2232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2286000" y="75134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portada. </a:t>
            </a:r>
          </a:p>
          <a:p>
            <a:r>
              <a:rPr lang="es-MX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40083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449865" y="3244334"/>
            <a:ext cx="22442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Pantalla de despedida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33705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286000" y="102834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mtClean="0"/>
              <a:t>introducción</a:t>
            </a:r>
            <a:r>
              <a:rPr lang="es-MX" dirty="0" smtClean="0"/>
              <a:t>. </a:t>
            </a:r>
          </a:p>
          <a:p>
            <a:r>
              <a:rPr lang="es-MX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38998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286000" y="130534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Menú interactivo. </a:t>
            </a:r>
          </a:p>
          <a:p>
            <a:r>
              <a:rPr lang="es-MX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635189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286000" y="158234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Contenido 1 </a:t>
            </a:r>
          </a:p>
          <a:p>
            <a:r>
              <a:rPr lang="es-MX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35749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286000" y="18593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Contenido 2 </a:t>
            </a:r>
          </a:p>
          <a:p>
            <a:r>
              <a:rPr lang="es-MX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27418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286000" y="213633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Contenido 3 </a:t>
            </a:r>
          </a:p>
          <a:p>
            <a:r>
              <a:rPr lang="es-MX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53678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286000" y="241333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Materiales de repaso /cierre </a:t>
            </a:r>
          </a:p>
          <a:p>
            <a:r>
              <a:rPr lang="es-MX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27801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286000" y="269033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interactivos e imprimibles. </a:t>
            </a:r>
          </a:p>
          <a:p>
            <a:r>
              <a:rPr lang="es-MX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62816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Pantalla de créditos. </a:t>
            </a:r>
          </a:p>
          <a:p>
            <a:r>
              <a:rPr lang="es-MX" dirty="0" smtClean="0"/>
              <a:t>	</a:t>
            </a:r>
          </a:p>
          <a:p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934068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29</Words>
  <Application>Microsoft Office PowerPoint</Application>
  <PresentationFormat>Presentación en pantalla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1</cp:revision>
  <dcterms:created xsi:type="dcterms:W3CDTF">2016-09-21T17:41:15Z</dcterms:created>
  <dcterms:modified xsi:type="dcterms:W3CDTF">2016-09-21T17:44:56Z</dcterms:modified>
</cp:coreProperties>
</file>