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CFC7-8F74-496E-9EF6-C5CFDE2F24D8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B61B1-5E40-4095-BDB4-CEB8502F22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1092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CFC7-8F74-496E-9EF6-C5CFDE2F24D8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B61B1-5E40-4095-BDB4-CEB8502F22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2996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CFC7-8F74-496E-9EF6-C5CFDE2F24D8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B61B1-5E40-4095-BDB4-CEB8502F22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1082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CFC7-8F74-496E-9EF6-C5CFDE2F24D8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B61B1-5E40-4095-BDB4-CEB8502F22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0585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CFC7-8F74-496E-9EF6-C5CFDE2F24D8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B61B1-5E40-4095-BDB4-CEB8502F22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1594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CFC7-8F74-496E-9EF6-C5CFDE2F24D8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B61B1-5E40-4095-BDB4-CEB8502F22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6942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CFC7-8F74-496E-9EF6-C5CFDE2F24D8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B61B1-5E40-4095-BDB4-CEB8502F22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7361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CFC7-8F74-496E-9EF6-C5CFDE2F24D8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B61B1-5E40-4095-BDB4-CEB8502F22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6411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CFC7-8F74-496E-9EF6-C5CFDE2F24D8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B61B1-5E40-4095-BDB4-CEB8502F22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4854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CFC7-8F74-496E-9EF6-C5CFDE2F24D8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B61B1-5E40-4095-BDB4-CEB8502F22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781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CFC7-8F74-496E-9EF6-C5CFDE2F24D8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B61B1-5E40-4095-BDB4-CEB8502F22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44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ECFC7-8F74-496E-9EF6-C5CFDE2F24D8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B61B1-5E40-4095-BDB4-CEB8502F22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1236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HORMIG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21646" y="188640"/>
            <a:ext cx="7772400" cy="1470025"/>
          </a:xfrm>
        </p:spPr>
        <p:txBody>
          <a:bodyPr/>
          <a:lstStyle/>
          <a:p>
            <a:r>
              <a:rPr lang="es-MX" dirty="0" smtClean="0">
                <a:latin typeface="Comic Sans MS" pitchFamily="66" charset="0"/>
              </a:rPr>
              <a:t>Escuela Normal De Educación Preescolar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377779" y="5445224"/>
            <a:ext cx="5430514" cy="1152128"/>
          </a:xfrm>
        </p:spPr>
        <p:txBody>
          <a:bodyPr>
            <a:normAutofit/>
          </a:bodyPr>
          <a:lstStyle/>
          <a:p>
            <a:r>
              <a:rPr lang="es-MX" sz="6000" dirty="0" smtClean="0">
                <a:solidFill>
                  <a:srgbClr val="FF0000"/>
                </a:solidFill>
              </a:rPr>
              <a:t>LAS HORMIGAS </a:t>
            </a:r>
            <a:endParaRPr lang="es-ES" sz="60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://187.160.244.18/sistema/Data/tareas/ENEP-00027/_Actividad/_has/00000000/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980728"/>
            <a:ext cx="923925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3639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Tema: </a:t>
            </a:r>
            <a:r>
              <a:rPr lang="es-MX" dirty="0"/>
              <a:t>L</a:t>
            </a:r>
            <a:r>
              <a:rPr lang="es-MX" dirty="0" smtClean="0"/>
              <a:t>as hormigas </a:t>
            </a: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Competencia: </a:t>
            </a:r>
            <a:r>
              <a:rPr lang="es-ES" dirty="0" smtClean="0"/>
              <a:t>Busca soluciones y respuestas a problemas y preguntas sobre el mundo natural.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Aprendizaje esperado: </a:t>
            </a:r>
            <a:r>
              <a:rPr lang="es-ES" dirty="0" smtClean="0"/>
              <a:t>Propone qué hacer para indagar y saber acerca de los seres vivos y procesos del mundo natural (cultivar una planta, cómo son los insectos, cómo los pájaros construyen su nido…).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9799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INICIO</a:t>
            </a:r>
            <a:br>
              <a:rPr lang="es-MX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2710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DESARROLLO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467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CIERRE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6031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8253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6734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4242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98774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66</Words>
  <Application>Microsoft Office PowerPoint</Application>
  <PresentationFormat>Presentación en pantalla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Escuela Normal De Educación Preescolar</vt:lpstr>
      <vt:lpstr>Presentación de PowerPoint</vt:lpstr>
      <vt:lpstr>INICIO </vt:lpstr>
      <vt:lpstr>DESARROLLO</vt:lpstr>
      <vt:lpstr>CIERRE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3</cp:revision>
  <dcterms:created xsi:type="dcterms:W3CDTF">2016-09-07T16:15:24Z</dcterms:created>
  <dcterms:modified xsi:type="dcterms:W3CDTF">2016-09-07T16:48:07Z</dcterms:modified>
</cp:coreProperties>
</file>