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E27AC-F388-46EF-B97F-4D490592BE12}" type="datetimeFigureOut">
              <a:rPr lang="es-ES" smtClean="0"/>
              <a:t>07/09/2016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488F5-6501-4308-8079-DF77DBBF68F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494426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E27AC-F388-46EF-B97F-4D490592BE12}" type="datetimeFigureOut">
              <a:rPr lang="es-ES" smtClean="0"/>
              <a:t>07/09/2016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488F5-6501-4308-8079-DF77DBBF68F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886327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E27AC-F388-46EF-B97F-4D490592BE12}" type="datetimeFigureOut">
              <a:rPr lang="es-ES" smtClean="0"/>
              <a:t>07/09/2016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488F5-6501-4308-8079-DF77DBBF68F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722279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E27AC-F388-46EF-B97F-4D490592BE12}" type="datetimeFigureOut">
              <a:rPr lang="es-ES" smtClean="0"/>
              <a:t>07/09/2016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488F5-6501-4308-8079-DF77DBBF68F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488497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E27AC-F388-46EF-B97F-4D490592BE12}" type="datetimeFigureOut">
              <a:rPr lang="es-ES" smtClean="0"/>
              <a:t>07/09/2016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488F5-6501-4308-8079-DF77DBBF68F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380701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E27AC-F388-46EF-B97F-4D490592BE12}" type="datetimeFigureOut">
              <a:rPr lang="es-ES" smtClean="0"/>
              <a:t>07/09/2016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488F5-6501-4308-8079-DF77DBBF68F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601579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E27AC-F388-46EF-B97F-4D490592BE12}" type="datetimeFigureOut">
              <a:rPr lang="es-ES" smtClean="0"/>
              <a:t>07/09/2016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488F5-6501-4308-8079-DF77DBBF68F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757431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E27AC-F388-46EF-B97F-4D490592BE12}" type="datetimeFigureOut">
              <a:rPr lang="es-ES" smtClean="0"/>
              <a:t>07/09/2016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488F5-6501-4308-8079-DF77DBBF68F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465158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E27AC-F388-46EF-B97F-4D490592BE12}" type="datetimeFigureOut">
              <a:rPr lang="es-ES" smtClean="0"/>
              <a:t>07/09/2016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488F5-6501-4308-8079-DF77DBBF68F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174978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E27AC-F388-46EF-B97F-4D490592BE12}" type="datetimeFigureOut">
              <a:rPr lang="es-ES" smtClean="0"/>
              <a:t>07/09/2016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488F5-6501-4308-8079-DF77DBBF68F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095798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E27AC-F388-46EF-B97F-4D490592BE12}" type="datetimeFigureOut">
              <a:rPr lang="es-ES" smtClean="0"/>
              <a:t>07/09/2016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488F5-6501-4308-8079-DF77DBBF68F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465200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6E27AC-F388-46EF-B97F-4D490592BE12}" type="datetimeFigureOut">
              <a:rPr lang="es-ES" smtClean="0"/>
              <a:t>07/09/2016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6488F5-6501-4308-8079-DF77DBBF68F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175879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827584" y="620688"/>
            <a:ext cx="7772400" cy="1470025"/>
          </a:xfrm>
        </p:spPr>
        <p:txBody>
          <a:bodyPr/>
          <a:lstStyle/>
          <a:p>
            <a:r>
              <a:rPr lang="es-MX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Foo" pitchFamily="82" charset="0"/>
              </a:rPr>
              <a:t>ESCUELA NORMAL DE EDUCACIÓN PREESCOLAR </a:t>
            </a:r>
            <a:endParaRPr lang="es-ES" dirty="0">
              <a:ln>
                <a:solidFill>
                  <a:schemeClr val="tx1"/>
                </a:solidFill>
              </a:ln>
              <a:solidFill>
                <a:schemeClr val="bg1"/>
              </a:solidFill>
              <a:latin typeface="Foo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12370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Pantalla de despedida 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5270201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introducción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6707102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Menú interactivo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0826263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Contenido 1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3703591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Contenido 2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5422473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Contenido 3 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9365472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Materiales de repaso/cierre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058005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Interactivos e imprimibles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8381088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Pantalla de créditos 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9408748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26</Words>
  <Application>Microsoft Office PowerPoint</Application>
  <PresentationFormat>Presentación en pantalla (4:3)</PresentationFormat>
  <Paragraphs>10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1" baseType="lpstr">
      <vt:lpstr>Tema de Office</vt:lpstr>
      <vt:lpstr>ESCUELA NORMAL DE EDUCACIÓN PREESCOLAR </vt:lpstr>
      <vt:lpstr>introducción</vt:lpstr>
      <vt:lpstr>Menú interactivo</vt:lpstr>
      <vt:lpstr>Contenido 1</vt:lpstr>
      <vt:lpstr>Contenido 2</vt:lpstr>
      <vt:lpstr>Contenido 3 </vt:lpstr>
      <vt:lpstr>Materiales de repaso/cierre</vt:lpstr>
      <vt:lpstr>Interactivos e imprimibles</vt:lpstr>
      <vt:lpstr>Pantalla de créditos </vt:lpstr>
      <vt:lpstr>Pantalla de despedida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Portada</dc:title>
  <dc:creator>CCPA</dc:creator>
  <cp:lastModifiedBy>CCPA</cp:lastModifiedBy>
  <cp:revision>2</cp:revision>
  <dcterms:created xsi:type="dcterms:W3CDTF">2016-09-07T16:36:27Z</dcterms:created>
  <dcterms:modified xsi:type="dcterms:W3CDTF">2016-09-07T16:48:39Z</dcterms:modified>
</cp:coreProperties>
</file>