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44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63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22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8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07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15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74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51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4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57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52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E27AC-F388-46EF-B97F-4D490592BE1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488F5-6501-4308-8079-DF77DBBF6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758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es-MX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Foo" pitchFamily="82" charset="0"/>
              </a:rPr>
              <a:t>ESCUELA NORMAL DE EDUCACIÓN PREESCOLAR </a:t>
            </a:r>
            <a:endParaRPr lang="es-ES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Foo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23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702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071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262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035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224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654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repaso/cierre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80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8108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créditos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87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ESCUELA NORMAL DE EDUCACIÓN PREESCOLAR </vt:lpstr>
      <vt:lpstr>introducción</vt:lpstr>
      <vt:lpstr>Menú interactivo</vt:lpstr>
      <vt:lpstr>Contenido 1</vt:lpstr>
      <vt:lpstr>Contenido 2</vt:lpstr>
      <vt:lpstr>Contenido 3 </vt:lpstr>
      <vt:lpstr>Materiales de repaso/cierre</vt:lpstr>
      <vt:lpstr>Interactivos e imprimibles</vt:lpstr>
      <vt:lpstr>Pantalla de créditos </vt:lpstr>
      <vt:lpstr>Pantalla de 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2016-09-07T16:36:27Z</dcterms:created>
  <dcterms:modified xsi:type="dcterms:W3CDTF">2016-09-07T16:48:39Z</dcterms:modified>
</cp:coreProperties>
</file>