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01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98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1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47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3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25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58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12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4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92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95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5FE4-3D45-4936-AA94-72CEF463934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49B48-0584-4E5E-82A5-45F038E9CD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97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9600" dirty="0" smtClean="0">
                <a:solidFill>
                  <a:srgbClr val="FF0000"/>
                </a:solidFill>
                <a:latin typeface="Carton Six" pitchFamily="34" charset="0"/>
              </a:rPr>
              <a:t>Portada</a:t>
            </a:r>
            <a:endParaRPr lang="es-ES" sz="9600" dirty="0">
              <a:solidFill>
                <a:srgbClr val="FF0000"/>
              </a:solidFill>
              <a:latin typeface="Carton Six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949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011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786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1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8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99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72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repaso/ 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401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006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89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 interactivo</vt:lpstr>
      <vt:lpstr>Contenido 1</vt:lpstr>
      <vt:lpstr>Contenido 2</vt:lpstr>
      <vt:lpstr>Contenido 3</vt:lpstr>
      <vt:lpstr>Materiales de repaso/ cierre</vt:lpstr>
      <vt:lpstr>Interactivos e imprimibles</vt:lpstr>
      <vt:lpstr>Créditos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2016-09-07T16:34:25Z</dcterms:created>
  <dcterms:modified xsi:type="dcterms:W3CDTF">2016-09-07T16:46:48Z</dcterms:modified>
</cp:coreProperties>
</file>