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5FE4-3D45-4936-AA94-72CEF463934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49B48-0584-4E5E-82A5-45F038E9CD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4018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5FE4-3D45-4936-AA94-72CEF463934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49B48-0584-4E5E-82A5-45F038E9CD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9987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5FE4-3D45-4936-AA94-72CEF463934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49B48-0584-4E5E-82A5-45F038E9CD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518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5FE4-3D45-4936-AA94-72CEF463934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49B48-0584-4E5E-82A5-45F038E9CD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447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5FE4-3D45-4936-AA94-72CEF463934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49B48-0584-4E5E-82A5-45F038E9CD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339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5FE4-3D45-4936-AA94-72CEF463934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49B48-0584-4E5E-82A5-45F038E9CD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825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5FE4-3D45-4936-AA94-72CEF463934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49B48-0584-4E5E-82A5-45F038E9CD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582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5FE4-3D45-4936-AA94-72CEF463934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49B48-0584-4E5E-82A5-45F038E9CD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5128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5FE4-3D45-4936-AA94-72CEF463934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49B48-0584-4E5E-82A5-45F038E9CD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641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5FE4-3D45-4936-AA94-72CEF463934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49B48-0584-4E5E-82A5-45F038E9CD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692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5FE4-3D45-4936-AA94-72CEF463934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49B48-0584-4E5E-82A5-45F038E9CD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1957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E5FE4-3D45-4936-AA94-72CEF463934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49B48-0584-4E5E-82A5-45F038E9CD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197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MX" sz="9600" dirty="0" smtClean="0">
                <a:solidFill>
                  <a:srgbClr val="FF0000"/>
                </a:solidFill>
                <a:latin typeface="Carton Six" pitchFamily="34" charset="0"/>
              </a:rPr>
              <a:t>Portada</a:t>
            </a:r>
            <a:endParaRPr lang="es-ES" sz="9600" dirty="0">
              <a:solidFill>
                <a:srgbClr val="FF0000"/>
              </a:solidFill>
              <a:latin typeface="Carton Six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949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Despedida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0117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7869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Menú interactivo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813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1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488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2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9996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3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2725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Materiales de repaso/ cierre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4012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Interactivos e imprimibles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10063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Créditos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5891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20</Words>
  <Application>Microsoft Office PowerPoint</Application>
  <PresentationFormat>Presentación en pantalla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Portada</vt:lpstr>
      <vt:lpstr>Introducción</vt:lpstr>
      <vt:lpstr>Menú interactivo</vt:lpstr>
      <vt:lpstr>Contenido 1</vt:lpstr>
      <vt:lpstr>Contenido 2</vt:lpstr>
      <vt:lpstr>Contenido 3</vt:lpstr>
      <vt:lpstr>Materiales de repaso/ cierre</vt:lpstr>
      <vt:lpstr>Interactivos e imprimibles</vt:lpstr>
      <vt:lpstr>Créditos</vt:lpstr>
      <vt:lpstr>Despedida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Portada</dc:title>
  <dc:creator>CCPA</dc:creator>
  <cp:lastModifiedBy>CCPA</cp:lastModifiedBy>
  <cp:revision>2</cp:revision>
  <dcterms:created xsi:type="dcterms:W3CDTF">2016-09-07T16:34:25Z</dcterms:created>
  <dcterms:modified xsi:type="dcterms:W3CDTF">2016-09-07T16:46:48Z</dcterms:modified>
</cp:coreProperties>
</file>