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04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5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24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20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44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91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17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7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04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86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50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FE6F-B3A3-48D3-A269-D9ACAE79993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41B7-9483-41B7-9C30-65946B88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73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496"/>
            <a:ext cx="7772400" cy="1470025"/>
          </a:xfrm>
        </p:spPr>
        <p:txBody>
          <a:bodyPr>
            <a:noAutofit/>
          </a:bodyPr>
          <a:lstStyle/>
          <a:p>
            <a:r>
              <a:rPr lang="es-MX" sz="9600" dirty="0" smtClean="0">
                <a:solidFill>
                  <a:srgbClr val="FFC000"/>
                </a:solidFill>
                <a:latin typeface="Crash-a-Like" pitchFamily="2" charset="0"/>
              </a:rPr>
              <a:t>Portada</a:t>
            </a:r>
            <a:endParaRPr lang="es-ES" sz="9600" dirty="0">
              <a:solidFill>
                <a:srgbClr val="FFC000"/>
              </a:solidFill>
              <a:latin typeface="Crash-a-Li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2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Mexcellent 3D" pitchFamily="82" charset="0"/>
              </a:rPr>
              <a:t>Despedida</a:t>
            </a:r>
            <a:endParaRPr lang="es-ES" dirty="0">
              <a:latin typeface="Mexcellent 3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6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6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424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329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460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 o cierre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953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623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5744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Introducción</vt:lpstr>
      <vt:lpstr>Menú interactivo</vt:lpstr>
      <vt:lpstr>Contenido 1</vt:lpstr>
      <vt:lpstr>Contenido 2 </vt:lpstr>
      <vt:lpstr>Contenido 3</vt:lpstr>
      <vt:lpstr>Materiales de repaso o cierre</vt:lpstr>
      <vt:lpstr>Interactivos e imprimibles</vt:lpstr>
      <vt:lpstr>Créditos</vt:lpstr>
      <vt:lpstr>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2016-09-07T16:33:17Z</dcterms:created>
  <dcterms:modified xsi:type="dcterms:W3CDTF">2016-09-07T16:47:12Z</dcterms:modified>
</cp:coreProperties>
</file>