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137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8FE6F-B3A3-48D3-A269-D9ACAE79993E}" type="datetimeFigureOut">
              <a:rPr lang="es-ES" smtClean="0"/>
              <a:t>07/09/2016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341B7-9483-41B7-9C30-65946B88E78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350449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8FE6F-B3A3-48D3-A269-D9ACAE79993E}" type="datetimeFigureOut">
              <a:rPr lang="es-ES" smtClean="0"/>
              <a:t>07/09/2016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341B7-9483-41B7-9C30-65946B88E78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16591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8FE6F-B3A3-48D3-A269-D9ACAE79993E}" type="datetimeFigureOut">
              <a:rPr lang="es-ES" smtClean="0"/>
              <a:t>07/09/2016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341B7-9483-41B7-9C30-65946B88E78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742481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8FE6F-B3A3-48D3-A269-D9ACAE79993E}" type="datetimeFigureOut">
              <a:rPr lang="es-ES" smtClean="0"/>
              <a:t>07/09/2016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341B7-9483-41B7-9C30-65946B88E78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202032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8FE6F-B3A3-48D3-A269-D9ACAE79993E}" type="datetimeFigureOut">
              <a:rPr lang="es-ES" smtClean="0"/>
              <a:t>07/09/2016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341B7-9483-41B7-9C30-65946B88E78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454456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8FE6F-B3A3-48D3-A269-D9ACAE79993E}" type="datetimeFigureOut">
              <a:rPr lang="es-ES" smtClean="0"/>
              <a:t>07/09/2016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341B7-9483-41B7-9C30-65946B88E78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929124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8FE6F-B3A3-48D3-A269-D9ACAE79993E}" type="datetimeFigureOut">
              <a:rPr lang="es-ES" smtClean="0"/>
              <a:t>07/09/2016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341B7-9483-41B7-9C30-65946B88E78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241728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8FE6F-B3A3-48D3-A269-D9ACAE79993E}" type="datetimeFigureOut">
              <a:rPr lang="es-ES" smtClean="0"/>
              <a:t>07/09/2016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341B7-9483-41B7-9C30-65946B88E78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257827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8FE6F-B3A3-48D3-A269-D9ACAE79993E}" type="datetimeFigureOut">
              <a:rPr lang="es-ES" smtClean="0"/>
              <a:t>07/09/2016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341B7-9483-41B7-9C30-65946B88E78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890482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8FE6F-B3A3-48D3-A269-D9ACAE79993E}" type="datetimeFigureOut">
              <a:rPr lang="es-ES" smtClean="0"/>
              <a:t>07/09/2016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341B7-9483-41B7-9C30-65946B88E78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298688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8FE6F-B3A3-48D3-A269-D9ACAE79993E}" type="datetimeFigureOut">
              <a:rPr lang="es-ES" smtClean="0"/>
              <a:t>07/09/2016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341B7-9483-41B7-9C30-65946B88E78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915020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88FE6F-B3A3-48D3-A269-D9ACAE79993E}" type="datetimeFigureOut">
              <a:rPr lang="es-ES" smtClean="0"/>
              <a:t>07/09/2016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F341B7-9483-41B7-9C30-65946B88E78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517300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14496"/>
            <a:ext cx="7772400" cy="1470025"/>
          </a:xfrm>
        </p:spPr>
        <p:txBody>
          <a:bodyPr>
            <a:noAutofit/>
          </a:bodyPr>
          <a:lstStyle/>
          <a:p>
            <a:r>
              <a:rPr lang="es-MX" sz="9600" dirty="0" smtClean="0">
                <a:solidFill>
                  <a:srgbClr val="FFC000"/>
                </a:solidFill>
                <a:latin typeface="Crash-a-Like" pitchFamily="2" charset="0"/>
              </a:rPr>
              <a:t>Portada</a:t>
            </a:r>
            <a:endParaRPr lang="es-ES" sz="9600" dirty="0">
              <a:solidFill>
                <a:srgbClr val="FFC000"/>
              </a:solidFill>
              <a:latin typeface="Crash-a-Like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60205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>
                <a:latin typeface="Mexcellent 3D" pitchFamily="82" charset="0"/>
              </a:rPr>
              <a:t>Despedida</a:t>
            </a:r>
            <a:endParaRPr lang="es-ES" dirty="0">
              <a:latin typeface="Mexcellent 3D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72644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Introducción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1196137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Menú interactivo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4842419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Contenido 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14487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Contenido 2 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5332997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Contenido 3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7746078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Materiales de repaso o cierre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1895319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Interactivos e imprimibles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6062304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Créditos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31574494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20</Words>
  <Application>Microsoft Office PowerPoint</Application>
  <PresentationFormat>Presentación en pantalla (4:3)</PresentationFormat>
  <Paragraphs>10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1" baseType="lpstr">
      <vt:lpstr>Tema de Office</vt:lpstr>
      <vt:lpstr>Portada</vt:lpstr>
      <vt:lpstr>Introducción</vt:lpstr>
      <vt:lpstr>Menú interactivo</vt:lpstr>
      <vt:lpstr>Contenido 1</vt:lpstr>
      <vt:lpstr>Contenido 2 </vt:lpstr>
      <vt:lpstr>Contenido 3</vt:lpstr>
      <vt:lpstr>Materiales de repaso o cierre</vt:lpstr>
      <vt:lpstr>Interactivos e imprimibles</vt:lpstr>
      <vt:lpstr>Créditos</vt:lpstr>
      <vt:lpstr>Despedida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Portada</dc:title>
  <dc:creator>CCPA</dc:creator>
  <cp:lastModifiedBy>CCPA</cp:lastModifiedBy>
  <cp:revision>2</cp:revision>
  <dcterms:created xsi:type="dcterms:W3CDTF">2016-09-07T16:33:17Z</dcterms:created>
  <dcterms:modified xsi:type="dcterms:W3CDTF">2016-09-07T16:47:12Z</dcterms:modified>
</cp:coreProperties>
</file>