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68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953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57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101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82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10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85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8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32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8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77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4CCB-88F8-49B1-9103-22619C693C01}" type="datetimeFigureOut">
              <a:rPr lang="es-MX" smtClean="0"/>
              <a:pPr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21A5-45ED-466F-B6DC-E29CEB3D374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43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22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115616" y="332656"/>
            <a:ext cx="72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Escuela Normal </a:t>
            </a:r>
          </a:p>
          <a:p>
            <a:pPr algn="ctr"/>
            <a:r>
              <a:rPr lang="es-MX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  </a:t>
            </a:r>
          </a:p>
          <a:p>
            <a:pPr algn="ctr"/>
            <a:r>
              <a:rPr lang="es-MX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Educación Preescolar </a:t>
            </a:r>
            <a:endParaRPr lang="es-MX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4005064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Docente: Pablo Rolando de León Dávila </a:t>
            </a:r>
          </a:p>
          <a:p>
            <a:r>
              <a:rPr lang="es-MX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Alumna: Fonseca Orozco Griselda Judith </a:t>
            </a:r>
          </a:p>
          <a:p>
            <a:r>
              <a:rPr lang="es-MX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Grado:   3                           Sección: “B”</a:t>
            </a:r>
          </a:p>
          <a:p>
            <a:r>
              <a:rPr lang="es-MX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5to semestre </a:t>
            </a:r>
          </a:p>
          <a:p>
            <a:r>
              <a:rPr lang="es-MX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N°:  04</a:t>
            </a:r>
            <a:endParaRPr lang="es-MX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757 -0.04375 L -0.74757 -0.04375 C -0.69392 -0.04676 -0.70295 -0.04838 -0.63107 -0.03588 C -0.62725 -0.03519 -0.62448 -0.03033 -0.62066 -0.02986 C -0.60382 -0.02778 -0.5868 -0.02847 -0.56996 -0.02801 L -0.52656 -0.01597 C -0.5217 -0.01458 -0.51666 -0.01296 -0.51163 -0.01204 C -0.50816 -0.01134 -0.50469 -0.01088 -0.50121 -0.00996 C -0.4993 -0.00949 -0.49739 -0.00833 -0.49531 -0.00787 C -0.48941 -0.00695 -0.48333 -0.00671 -0.47743 -0.00602 C -0.4717 -0.0044 -0.46666 -0.00301 -0.46094 -0.00208 L -0.42517 0.00393 C -0.40625 0.00694 -0.39791 0.00787 -0.38055 0.00995 C -0.37309 0.01204 -0.3658 0.01551 -0.35816 0.01597 C -0.33871 0.0169 -0.31927 0.01504 -0.3 0.01389 C -0.29739 0.01366 -0.29496 0.01227 -0.29253 0.01204 C -0.2625 0.00717 -0.25712 0.00671 -0.23281 0.00393 L -0.20451 -0.00394 L -0.19705 -0.00602 C -0.18906 -0.01134 -0.18628 -0.01343 -0.17604 -0.01806 C -0.17465 -0.01852 -0.17309 -0.01921 -0.1717 -0.01991 C -0.16909 -0.0213 -0.16666 -0.02246 -0.16423 -0.02384 C -0.16215 -0.02523 -0.16024 -0.02685 -0.15816 -0.02801 C -0.15434 -0.02963 -0.15017 -0.03056 -0.14618 -0.03195 L -0.14028 -0.0338 C -0.14809 -0.01991 -0.14305 -0.02824 -0.15677 -0.00996 C -0.15816 -0.00787 -0.15989 -0.00625 -0.16111 -0.00394 L -0.16562 0.00393 C -0.16614 0.00671 -0.16684 0.00926 -0.16719 0.01204 C -0.16771 0.01667 -0.16788 0.02129 -0.16857 0.02592 C -0.16927 0.02986 -0.17066 0.03379 -0.1717 0.03773 L -0.17309 0.04375 C -0.17239 0.06435 -0.17344 0.07639 -0.17014 0.09352 C -0.16979 0.0956 -0.16927 0.09768 -0.16857 0.09954 C -0.16771 0.10231 -0.16649 0.10486 -0.16562 0.10764 C -0.1651 0.10949 -0.16493 0.11157 -0.16423 0.11342 C -0.16337 0.11574 -0.16232 0.11759 -0.16111 0.11944 C -0.15729 0.12639 -0.15607 0.12986 -0.15069 0.13333 C -0.1493 0.13449 -0.14774 0.13472 -0.14618 0.13542 C -0.13177 0.14977 -0.14722 0.13588 -0.13576 0.14329 C -0.1342 0.14444 -0.13298 0.14676 -0.13125 0.14745 C -0.12639 0.1493 -0.12118 0.1493 -0.11632 0.15139 L -0.11198 0.15347 C -0.07205 0.15278 -0.03229 0.15324 0.00747 0.15139 C 0.00972 0.15116 0.01146 0.14861 0.01337 0.14745 C 0.0158 0.14583 0.01841 0.14467 0.02084 0.14329 C 0.02292 0.14074 0.025 0.13819 0.02691 0.13542 C 0.02986 0.13102 0.03386 0.12268 0.03577 0.11759 C 0.03698 0.11435 0.03785 0.11088 0.03889 0.10764 C 0.03837 0.10092 0.03785 0.09421 0.03733 0.08773 C 0.03629 0.07685 0.03663 0.07569 0.03438 0.06759 C 0.03334 0.06435 0.03281 0.06088 0.03143 0.05764 C 0.03021 0.05532 0.0283 0.0537 0.02691 0.05185 C 0.02483 0.04329 0.02379 0.03866 0.01945 0.02986 C 0.01841 0.02778 0.01754 0.02569 0.0165 0.02384 C 0.01111 0.01528 0.01337 0.02014 0.00747 0.01389 C 0.00643 0.01273 0.00556 0.01134 0.00452 0.00995 L 0.00747 0.01204 L -3.61111E-6 -1.85185E-6 " pathEditMode="relative" ptsTypes="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6" y="1857364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Interactivos e imprimibles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00298" y="64291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Créditos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000100" y="428604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MX" sz="7200" b="1" cap="all" dirty="0" smtClean="0">
                <a:ln/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!GRACIAS¡</a:t>
            </a:r>
            <a:endParaRPr lang="es-MX" sz="7200" b="1" cap="all" dirty="0">
              <a:ln/>
              <a:solidFill>
                <a:schemeClr val="accent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57356" y="1000108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Introducción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6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0056"/>
            <a:ext cx="9144000" cy="4767943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13" y="39906"/>
            <a:ext cx="9144000" cy="208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145213" cy="384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59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14546" y="171448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Menú interactivo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41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00166" y="1142984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Contenido 1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2000240"/>
            <a:ext cx="714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Contenido 2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43042" y="164305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Contenido 3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57422" y="1500174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Cierre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48</Words>
  <Application>Microsoft Office PowerPoint</Application>
  <PresentationFormat>Presentación en pantalla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CCPA</cp:lastModifiedBy>
  <cp:revision>16</cp:revision>
  <dcterms:created xsi:type="dcterms:W3CDTF">2016-09-04T18:29:35Z</dcterms:created>
  <dcterms:modified xsi:type="dcterms:W3CDTF">2016-09-21T17:33:29Z</dcterms:modified>
</cp:coreProperties>
</file>