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6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36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90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57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49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32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38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59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31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86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67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4E4DE-11A5-4FD3-BD26-274AA945D30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3DA1C-5134-4467-AF49-2C8691A818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40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Portada.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>
            <a:noAutofit/>
          </a:bodyPr>
          <a:lstStyle/>
          <a:p>
            <a:r>
              <a:rPr lang="es-MX" sz="16600" b="1" dirty="0" smtClean="0">
                <a:latin typeface="Balloons" pitchFamily="2" charset="0"/>
              </a:rPr>
              <a:t> </a:t>
            </a:r>
            <a:endParaRPr lang="es-ES" sz="16600" b="1" dirty="0">
              <a:latin typeface="Balloo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08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Despedida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49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Competencia</a:t>
            </a:r>
          </a:p>
          <a:p>
            <a:r>
              <a:rPr lang="es-MX" dirty="0" smtClean="0"/>
              <a:t>Campo</a:t>
            </a:r>
          </a:p>
          <a:p>
            <a:r>
              <a:rPr lang="es-MX" dirty="0" smtClean="0"/>
              <a:t>Aspecto</a:t>
            </a:r>
          </a:p>
          <a:p>
            <a:r>
              <a:rPr lang="es-MX" dirty="0" smtClean="0"/>
              <a:t>Aprendizaje esperado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91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26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60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7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53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Cierre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Materiales de repaso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886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/ imprimibles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19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Creditos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892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Presentación en pantalla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Portada.</vt:lpstr>
      <vt:lpstr>Introducción </vt:lpstr>
      <vt:lpstr>Menú interactivo.</vt:lpstr>
      <vt:lpstr>Contenido 1</vt:lpstr>
      <vt:lpstr>Contenido 2 </vt:lpstr>
      <vt:lpstr>Contenido 3 </vt:lpstr>
      <vt:lpstr>Cierre </vt:lpstr>
      <vt:lpstr>Interactivos / imprimibles </vt:lpstr>
      <vt:lpstr>Creditos </vt:lpstr>
      <vt:lpstr>Despedida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Portada.</dc:title>
  <dc:creator>CCPA</dc:creator>
  <cp:lastModifiedBy>CCPA</cp:lastModifiedBy>
  <cp:revision>2</cp:revision>
  <dcterms:created xsi:type="dcterms:W3CDTF">2016-09-07T16:33:16Z</dcterms:created>
  <dcterms:modified xsi:type="dcterms:W3CDTF">2016-09-07T16:46:07Z</dcterms:modified>
</cp:coreProperties>
</file>