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4E4DE-11A5-4FD3-BD26-274AA945D30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3DA1C-5134-4467-AF49-2C8691A818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60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4E4DE-11A5-4FD3-BD26-274AA945D30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3DA1C-5134-4467-AF49-2C8691A818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836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4E4DE-11A5-4FD3-BD26-274AA945D30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3DA1C-5134-4467-AF49-2C8691A818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9908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4E4DE-11A5-4FD3-BD26-274AA945D30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3DA1C-5134-4467-AF49-2C8691A818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1572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4E4DE-11A5-4FD3-BD26-274AA945D30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3DA1C-5134-4467-AF49-2C8691A818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8490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4E4DE-11A5-4FD3-BD26-274AA945D30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3DA1C-5134-4467-AF49-2C8691A818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2327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4E4DE-11A5-4FD3-BD26-274AA945D30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3DA1C-5134-4467-AF49-2C8691A818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1387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4E4DE-11A5-4FD3-BD26-274AA945D30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3DA1C-5134-4467-AF49-2C8691A818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9590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4E4DE-11A5-4FD3-BD26-274AA945D30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3DA1C-5134-4467-AF49-2C8691A818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6319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4E4DE-11A5-4FD3-BD26-274AA945D30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3DA1C-5134-4467-AF49-2C8691A818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9869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4E4DE-11A5-4FD3-BD26-274AA945D30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3DA1C-5134-4467-AF49-2C8691A818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2672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4E4DE-11A5-4FD3-BD26-274AA945D30D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3DA1C-5134-4467-AF49-2C8691A818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140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Portada.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711152"/>
          </a:xfrm>
        </p:spPr>
        <p:txBody>
          <a:bodyPr>
            <a:noAutofit/>
          </a:bodyPr>
          <a:lstStyle/>
          <a:p>
            <a:r>
              <a:rPr lang="es-MX" sz="16600" b="1" dirty="0" smtClean="0">
                <a:latin typeface="Balloons" pitchFamily="2" charset="0"/>
              </a:rPr>
              <a:t> </a:t>
            </a:r>
            <a:endParaRPr lang="es-ES" sz="16600" b="1" dirty="0">
              <a:latin typeface="Balloo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808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Despedida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2496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Competencia</a:t>
            </a:r>
          </a:p>
          <a:p>
            <a:r>
              <a:rPr lang="es-MX" dirty="0" smtClean="0"/>
              <a:t>Campo</a:t>
            </a:r>
          </a:p>
          <a:p>
            <a:r>
              <a:rPr lang="es-MX" dirty="0" smtClean="0"/>
              <a:t>Aspecto</a:t>
            </a:r>
          </a:p>
          <a:p>
            <a:r>
              <a:rPr lang="es-MX" dirty="0" smtClean="0"/>
              <a:t>Aprendizaje esperado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3917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Menú interactivo.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4264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1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1600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2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274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3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5536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Cierre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Materiales de repaso </a:t>
            </a:r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8867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Interactivos / imprimibles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1198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Creditos</a:t>
            </a:r>
            <a:r>
              <a:rPr lang="es-MX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18929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27</Words>
  <Application>Microsoft Office PowerPoint</Application>
  <PresentationFormat>Presentación en pantalla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Portada.</vt:lpstr>
      <vt:lpstr>Introducción </vt:lpstr>
      <vt:lpstr>Menú interactivo.</vt:lpstr>
      <vt:lpstr>Contenido 1</vt:lpstr>
      <vt:lpstr>Contenido 2 </vt:lpstr>
      <vt:lpstr>Contenido 3 </vt:lpstr>
      <vt:lpstr>Cierre </vt:lpstr>
      <vt:lpstr>Interactivos / imprimibles </vt:lpstr>
      <vt:lpstr>Creditos </vt:lpstr>
      <vt:lpstr>Despedida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Portada.</dc:title>
  <dc:creator>CCPA</dc:creator>
  <cp:lastModifiedBy>CCPA</cp:lastModifiedBy>
  <cp:revision>2</cp:revision>
  <dcterms:created xsi:type="dcterms:W3CDTF">2016-09-07T16:33:16Z</dcterms:created>
  <dcterms:modified xsi:type="dcterms:W3CDTF">2016-09-07T16:46:07Z</dcterms:modified>
</cp:coreProperties>
</file>