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2FE2-8635-4420-B30C-FCD2ACD6EEE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92D8-89A7-4A59-8BD5-6D49BBCE7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78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2FE2-8635-4420-B30C-FCD2ACD6EEE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92D8-89A7-4A59-8BD5-6D49BBCE7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497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2FE2-8635-4420-B30C-FCD2ACD6EEE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92D8-89A7-4A59-8BD5-6D49BBCE7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52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2FE2-8635-4420-B30C-FCD2ACD6EEE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92D8-89A7-4A59-8BD5-6D49BBCE7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725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2FE2-8635-4420-B30C-FCD2ACD6EEE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92D8-89A7-4A59-8BD5-6D49BBCE7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698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2FE2-8635-4420-B30C-FCD2ACD6EEE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92D8-89A7-4A59-8BD5-6D49BBCE7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364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2FE2-8635-4420-B30C-FCD2ACD6EEE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92D8-89A7-4A59-8BD5-6D49BBCE7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728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2FE2-8635-4420-B30C-FCD2ACD6EEE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92D8-89A7-4A59-8BD5-6D49BBCE7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0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2FE2-8635-4420-B30C-FCD2ACD6EEE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92D8-89A7-4A59-8BD5-6D49BBCE7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983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2FE2-8635-4420-B30C-FCD2ACD6EEE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92D8-89A7-4A59-8BD5-6D49BBCE7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22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2FE2-8635-4420-B30C-FCD2ACD6EEE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92D8-89A7-4A59-8BD5-6D49BBCE7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550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92FE2-8635-4420-B30C-FCD2ACD6EEE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B92D8-89A7-4A59-8BD5-6D49BBCE7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589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Portada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312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despedida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856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89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2936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5388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246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765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 de repaso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807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e imprimibles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904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</a:t>
            </a:r>
            <a:r>
              <a:rPr lang="es-MX" dirty="0" err="1" smtClean="0"/>
              <a:t>creditos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08371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</vt:lpstr>
      <vt:lpstr>Introducción</vt:lpstr>
      <vt:lpstr>Menú interactivo</vt:lpstr>
      <vt:lpstr>Contenido 1</vt:lpstr>
      <vt:lpstr>Contenido 2</vt:lpstr>
      <vt:lpstr>Contenido 3</vt:lpstr>
      <vt:lpstr>Materiales de repaso</vt:lpstr>
      <vt:lpstr>Interactivos e imprimibles</vt:lpstr>
      <vt:lpstr>Pantalla de creditos</vt:lpstr>
      <vt:lpstr>Pantalla de despedida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CCPA</cp:lastModifiedBy>
  <cp:revision>2</cp:revision>
  <dcterms:created xsi:type="dcterms:W3CDTF">2016-09-07T17:16:46Z</dcterms:created>
  <dcterms:modified xsi:type="dcterms:W3CDTF">2016-09-07T17:29:54Z</dcterms:modified>
</cp:coreProperties>
</file>