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78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97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2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25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98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64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28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83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22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50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92FE2-8635-4420-B30C-FCD2ACD6EEEF}" type="datetimeFigureOut">
              <a:rPr lang="es-ES" smtClean="0"/>
              <a:t>07/09/2016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92D8-89A7-4A59-8BD5-6D49BBCE7B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589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Portada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12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despedida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56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89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93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38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24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6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Materiales de repaso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07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Interactivos e imprimibles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904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Pantalla de </a:t>
            </a:r>
            <a:r>
              <a:rPr lang="es-MX" dirty="0" err="1" smtClean="0"/>
              <a:t>creditos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837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</vt:lpstr>
      <vt:lpstr>Introducción</vt:lpstr>
      <vt:lpstr>Menú interactivo</vt:lpstr>
      <vt:lpstr>Contenido 1</vt:lpstr>
      <vt:lpstr>Contenido 2</vt:lpstr>
      <vt:lpstr>Contenido 3</vt:lpstr>
      <vt:lpstr>Materiales de repaso</vt:lpstr>
      <vt:lpstr>Interactivos e imprimibles</vt:lpstr>
      <vt:lpstr>Pantalla de creditos</vt:lpstr>
      <vt:lpstr>Pantalla de 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2</cp:revision>
  <dcterms:created xsi:type="dcterms:W3CDTF">2016-09-07T17:16:46Z</dcterms:created>
  <dcterms:modified xsi:type="dcterms:W3CDTF">2016-09-07T17:29:54Z</dcterms:modified>
</cp:coreProperties>
</file>